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87"/>
  </p:notesMasterIdLst>
  <p:handoutMasterIdLst>
    <p:handoutMasterId r:id="rId88"/>
  </p:handoutMasterIdLst>
  <p:sldIdLst>
    <p:sldId id="259" r:id="rId2"/>
    <p:sldId id="257" r:id="rId3"/>
    <p:sldId id="258" r:id="rId4"/>
    <p:sldId id="270" r:id="rId5"/>
    <p:sldId id="338" r:id="rId6"/>
    <p:sldId id="336" r:id="rId7"/>
    <p:sldId id="340" r:id="rId8"/>
    <p:sldId id="335" r:id="rId9"/>
    <p:sldId id="344" r:id="rId10"/>
    <p:sldId id="337" r:id="rId11"/>
    <p:sldId id="339" r:id="rId12"/>
    <p:sldId id="341" r:id="rId13"/>
    <p:sldId id="342" r:id="rId14"/>
    <p:sldId id="343" r:id="rId15"/>
    <p:sldId id="334" r:id="rId16"/>
    <p:sldId id="271" r:id="rId17"/>
    <p:sldId id="272" r:id="rId18"/>
    <p:sldId id="273" r:id="rId19"/>
    <p:sldId id="274" r:id="rId20"/>
    <p:sldId id="275" r:id="rId21"/>
    <p:sldId id="276" r:id="rId22"/>
    <p:sldId id="277" r:id="rId23"/>
    <p:sldId id="280" r:id="rId24"/>
    <p:sldId id="279" r:id="rId25"/>
    <p:sldId id="278" r:id="rId26"/>
    <p:sldId id="281" r:id="rId27"/>
    <p:sldId id="282" r:id="rId28"/>
    <p:sldId id="283" r:id="rId29"/>
    <p:sldId id="284" r:id="rId30"/>
    <p:sldId id="286" r:id="rId31"/>
    <p:sldId id="287" r:id="rId32"/>
    <p:sldId id="288" r:id="rId33"/>
    <p:sldId id="289" r:id="rId34"/>
    <p:sldId id="320" r:id="rId35"/>
    <p:sldId id="314" r:id="rId36"/>
    <p:sldId id="315" r:id="rId37"/>
    <p:sldId id="321" r:id="rId38"/>
    <p:sldId id="322" r:id="rId39"/>
    <p:sldId id="323" r:id="rId40"/>
    <p:sldId id="290" r:id="rId41"/>
    <p:sldId id="291" r:id="rId42"/>
    <p:sldId id="292" r:id="rId43"/>
    <p:sldId id="293" r:id="rId44"/>
    <p:sldId id="316" r:id="rId45"/>
    <p:sldId id="294" r:id="rId46"/>
    <p:sldId id="295" r:id="rId47"/>
    <p:sldId id="296" r:id="rId48"/>
    <p:sldId id="297" r:id="rId49"/>
    <p:sldId id="298" r:id="rId50"/>
    <p:sldId id="299" r:id="rId51"/>
    <p:sldId id="300" r:id="rId52"/>
    <p:sldId id="301" r:id="rId53"/>
    <p:sldId id="302" r:id="rId54"/>
    <p:sldId id="303" r:id="rId55"/>
    <p:sldId id="324" r:id="rId56"/>
    <p:sldId id="317" r:id="rId57"/>
    <p:sldId id="318" r:id="rId58"/>
    <p:sldId id="325" r:id="rId59"/>
    <p:sldId id="326" r:id="rId60"/>
    <p:sldId id="327" r:id="rId61"/>
    <p:sldId id="304" r:id="rId62"/>
    <p:sldId id="305" r:id="rId63"/>
    <p:sldId id="306" r:id="rId64"/>
    <p:sldId id="307" r:id="rId65"/>
    <p:sldId id="319" r:id="rId66"/>
    <p:sldId id="308" r:id="rId67"/>
    <p:sldId id="309" r:id="rId68"/>
    <p:sldId id="310" r:id="rId69"/>
    <p:sldId id="311" r:id="rId70"/>
    <p:sldId id="312" r:id="rId71"/>
    <p:sldId id="328" r:id="rId72"/>
    <p:sldId id="329" r:id="rId73"/>
    <p:sldId id="330" r:id="rId74"/>
    <p:sldId id="331" r:id="rId75"/>
    <p:sldId id="332" r:id="rId76"/>
    <p:sldId id="313" r:id="rId77"/>
    <p:sldId id="333" r:id="rId78"/>
    <p:sldId id="345" r:id="rId79"/>
    <p:sldId id="346" r:id="rId80"/>
    <p:sldId id="347" r:id="rId81"/>
    <p:sldId id="348" r:id="rId82"/>
    <p:sldId id="349" r:id="rId83"/>
    <p:sldId id="350" r:id="rId84"/>
    <p:sldId id="351" r:id="rId85"/>
    <p:sldId id="269"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885933-2740-6AAB-0D2D-33FDEE9F86E4}" v="481" dt="2023-02-12T16:59:22.994"/>
    <p1510:client id="{D1639AF1-2558-4696-BFCE-4C657F652C6F}" v="1341" dt="2023-02-12T11:12:49.871"/>
    <p1510:client id="{EB2C7417-1A0C-B146-84DC-1918C198BDB0}" v="1575" dt="2023-02-12T18:37:50.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1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2/13/23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2/13/23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2/13/23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2/13/23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81704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mparison">
  <p:cSld name="2_Comparison">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12"/>
          <p:cNvSpPr txBox="1">
            <a:spLocks noGrp="1"/>
          </p:cNvSpPr>
          <p:nvPr>
            <p:ph type="dt" idx="10"/>
          </p:nvPr>
        </p:nvSpPr>
        <p:spPr>
          <a:xfrm>
            <a:off x="628650" y="6565257"/>
            <a:ext cx="2057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b="1">
                <a:solidFill>
                  <a:srgbClr val="1F3864"/>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2"/>
          <p:cNvSpPr txBox="1">
            <a:spLocks noGrp="1"/>
          </p:cNvSpPr>
          <p:nvPr>
            <p:ph type="ftr" idx="11"/>
          </p:nvPr>
        </p:nvSpPr>
        <p:spPr>
          <a:xfrm>
            <a:off x="3028950" y="6565257"/>
            <a:ext cx="30861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1200" b="1">
                <a:solidFill>
                  <a:srgbClr val="1F3864"/>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rgbClr val="1F3864"/>
                </a:solidFill>
                <a:latin typeface="Lato"/>
                <a:ea typeface="Lato"/>
                <a:cs typeface="Lato"/>
                <a:sym typeface="Lato"/>
              </a:defRPr>
            </a:lvl1pPr>
            <a:lvl2pPr marL="0" lvl="1" indent="0" algn="r">
              <a:spcBef>
                <a:spcPts val="0"/>
              </a:spcBef>
              <a:buNone/>
              <a:defRPr sz="1200" b="1" i="0" u="none" strike="noStrike" cap="none">
                <a:solidFill>
                  <a:srgbClr val="1F3864"/>
                </a:solidFill>
                <a:latin typeface="Lato"/>
                <a:ea typeface="Lato"/>
                <a:cs typeface="Lato"/>
                <a:sym typeface="Lato"/>
              </a:defRPr>
            </a:lvl2pPr>
            <a:lvl3pPr marL="0" lvl="2" indent="0" algn="r">
              <a:spcBef>
                <a:spcPts val="0"/>
              </a:spcBef>
              <a:buNone/>
              <a:defRPr sz="1200" b="1" i="0" u="none" strike="noStrike" cap="none">
                <a:solidFill>
                  <a:srgbClr val="1F3864"/>
                </a:solidFill>
                <a:latin typeface="Lato"/>
                <a:ea typeface="Lato"/>
                <a:cs typeface="Lato"/>
                <a:sym typeface="Lato"/>
              </a:defRPr>
            </a:lvl3pPr>
            <a:lvl4pPr marL="0" lvl="3" indent="0" algn="r">
              <a:spcBef>
                <a:spcPts val="0"/>
              </a:spcBef>
              <a:buNone/>
              <a:defRPr sz="1200" b="1" i="0" u="none" strike="noStrike" cap="none">
                <a:solidFill>
                  <a:srgbClr val="1F3864"/>
                </a:solidFill>
                <a:latin typeface="Lato"/>
                <a:ea typeface="Lato"/>
                <a:cs typeface="Lato"/>
                <a:sym typeface="Lato"/>
              </a:defRPr>
            </a:lvl4pPr>
            <a:lvl5pPr marL="0" lvl="4" indent="0" algn="r">
              <a:spcBef>
                <a:spcPts val="0"/>
              </a:spcBef>
              <a:buNone/>
              <a:defRPr sz="1200" b="1" i="0" u="none" strike="noStrike" cap="none">
                <a:solidFill>
                  <a:srgbClr val="1F3864"/>
                </a:solidFill>
                <a:latin typeface="Lato"/>
                <a:ea typeface="Lato"/>
                <a:cs typeface="Lato"/>
                <a:sym typeface="Lato"/>
              </a:defRPr>
            </a:lvl5pPr>
            <a:lvl6pPr marL="0" lvl="5" indent="0" algn="r">
              <a:spcBef>
                <a:spcPts val="0"/>
              </a:spcBef>
              <a:buNone/>
              <a:defRPr sz="1200" b="1" i="0" u="none" strike="noStrike" cap="none">
                <a:solidFill>
                  <a:srgbClr val="1F3864"/>
                </a:solidFill>
                <a:latin typeface="Lato"/>
                <a:ea typeface="Lato"/>
                <a:cs typeface="Lato"/>
                <a:sym typeface="Lato"/>
              </a:defRPr>
            </a:lvl6pPr>
            <a:lvl7pPr marL="0" lvl="6" indent="0" algn="r">
              <a:spcBef>
                <a:spcPts val="0"/>
              </a:spcBef>
              <a:buNone/>
              <a:defRPr sz="1200" b="1" i="0" u="none" strike="noStrike" cap="none">
                <a:solidFill>
                  <a:srgbClr val="1F3864"/>
                </a:solidFill>
                <a:latin typeface="Lato"/>
                <a:ea typeface="Lato"/>
                <a:cs typeface="Lato"/>
                <a:sym typeface="Lato"/>
              </a:defRPr>
            </a:lvl7pPr>
            <a:lvl8pPr marL="0" lvl="7" indent="0" algn="r">
              <a:spcBef>
                <a:spcPts val="0"/>
              </a:spcBef>
              <a:buNone/>
              <a:defRPr sz="1200" b="1" i="0" u="none" strike="noStrike" cap="none">
                <a:solidFill>
                  <a:srgbClr val="1F3864"/>
                </a:solidFill>
                <a:latin typeface="Lato"/>
                <a:ea typeface="Lato"/>
                <a:cs typeface="Lato"/>
                <a:sym typeface="Lato"/>
              </a:defRPr>
            </a:lvl8pPr>
            <a:lvl9pPr marL="0" lvl="8" indent="0" algn="r">
              <a:spcBef>
                <a:spcPts val="0"/>
              </a:spcBef>
              <a:buNone/>
              <a:defRPr sz="1200" b="1" i="0" u="none" strike="noStrike" cap="none">
                <a:solidFill>
                  <a:srgbClr val="1F3864"/>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12"/>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2800"/>
              <a:buFont typeface="Lato"/>
              <a:buNone/>
              <a:defRPr sz="2800" b="1">
                <a:solidFill>
                  <a:schemeClr val="lt1"/>
                </a:solidFill>
                <a:latin typeface="Lato"/>
                <a:ea typeface="Lato"/>
                <a:cs typeface="Lato"/>
                <a:sym typeface="Lat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2"/>
          <p:cNvSpPr txBox="1">
            <a:spLocks noGrp="1"/>
          </p:cNvSpPr>
          <p:nvPr>
            <p:ph type="body" idx="1"/>
          </p:nvPr>
        </p:nvSpPr>
        <p:spPr>
          <a:xfrm>
            <a:off x="234950" y="963168"/>
            <a:ext cx="8674100" cy="5132832"/>
          </a:xfrm>
          <a:prstGeom prst="rect">
            <a:avLst/>
          </a:prstGeom>
          <a:noFill/>
          <a:ln>
            <a:noFill/>
          </a:ln>
        </p:spPr>
        <p:txBody>
          <a:bodyPr spcFirstLastPara="1" wrap="square" lIns="91425" tIns="45700" rIns="91425" bIns="45700" anchor="t" anchorCtr="0">
            <a:normAutofit/>
          </a:bodyPr>
          <a:lstStyle>
            <a:lvl1pPr marL="457200" lvl="0" indent="-361950" algn="l">
              <a:lnSpc>
                <a:spcPct val="90000"/>
              </a:lnSpc>
              <a:spcBef>
                <a:spcPts val="750"/>
              </a:spcBef>
              <a:spcAft>
                <a:spcPts val="0"/>
              </a:spcAft>
              <a:buClr>
                <a:schemeClr val="dk1"/>
              </a:buClr>
              <a:buSzPts val="2100"/>
              <a:buChar char="•"/>
              <a:defRPr>
                <a:latin typeface="Lato"/>
                <a:ea typeface="Lato"/>
                <a:cs typeface="Lato"/>
                <a:sym typeface="Lato"/>
              </a:defRPr>
            </a:lvl1pPr>
            <a:lvl2pPr marL="914400" lvl="1" indent="-342900" algn="l">
              <a:lnSpc>
                <a:spcPct val="90000"/>
              </a:lnSpc>
              <a:spcBef>
                <a:spcPts val="375"/>
              </a:spcBef>
              <a:spcAft>
                <a:spcPts val="0"/>
              </a:spcAft>
              <a:buClr>
                <a:schemeClr val="dk1"/>
              </a:buClr>
              <a:buSzPts val="1800"/>
              <a:buChar char="•"/>
              <a:defRPr>
                <a:latin typeface="Lato"/>
                <a:ea typeface="Lato"/>
                <a:cs typeface="Lato"/>
                <a:sym typeface="Lato"/>
              </a:defRPr>
            </a:lvl2pPr>
            <a:lvl3pPr marL="1371600" lvl="2" indent="-323850" algn="l">
              <a:lnSpc>
                <a:spcPct val="90000"/>
              </a:lnSpc>
              <a:spcBef>
                <a:spcPts val="375"/>
              </a:spcBef>
              <a:spcAft>
                <a:spcPts val="0"/>
              </a:spcAft>
              <a:buClr>
                <a:schemeClr val="dk1"/>
              </a:buClr>
              <a:buSzPts val="1500"/>
              <a:buChar char="•"/>
              <a:defRPr>
                <a:latin typeface="Lato"/>
                <a:ea typeface="Lato"/>
                <a:cs typeface="Lato"/>
                <a:sym typeface="Lato"/>
              </a:defRPr>
            </a:lvl3pPr>
            <a:lvl4pPr marL="1828800" lvl="3" indent="-314325" algn="l">
              <a:lnSpc>
                <a:spcPct val="90000"/>
              </a:lnSpc>
              <a:spcBef>
                <a:spcPts val="375"/>
              </a:spcBef>
              <a:spcAft>
                <a:spcPts val="0"/>
              </a:spcAft>
              <a:buClr>
                <a:schemeClr val="dk1"/>
              </a:buClr>
              <a:buSzPts val="1350"/>
              <a:buChar char="•"/>
              <a:defRPr>
                <a:latin typeface="Lato"/>
                <a:ea typeface="Lato"/>
                <a:cs typeface="Lato"/>
                <a:sym typeface="Lato"/>
              </a:defRPr>
            </a:lvl4pPr>
            <a:lvl5pPr marL="2286000" lvl="4" indent="-314325" algn="l">
              <a:lnSpc>
                <a:spcPct val="90000"/>
              </a:lnSpc>
              <a:spcBef>
                <a:spcPts val="375"/>
              </a:spcBef>
              <a:spcAft>
                <a:spcPts val="0"/>
              </a:spcAft>
              <a:buClr>
                <a:schemeClr val="dk1"/>
              </a:buClr>
              <a:buSzPts val="1350"/>
              <a:buChar char="•"/>
              <a:defRPr>
                <a:latin typeface="Lato"/>
                <a:ea typeface="Lato"/>
                <a:cs typeface="Lato"/>
                <a:sym typeface="Lato"/>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373465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5" r:id="rId3"/>
    <p:sldLayoutId id="2147483678" r:id="rId4"/>
    <p:sldLayoutId id="2147483679"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vi-VN"/>
              <a:t>Khảo sát bài toán</a:t>
            </a:r>
            <a:endParaRPr lang="en-US"/>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1462024"/>
          </a:xfrm>
        </p:spPr>
        <p:txBody>
          <a:bodyPr/>
          <a:lstStyle/>
          <a:p>
            <a:pPr marL="0" indent="0">
              <a:buNone/>
            </a:pPr>
            <a:r>
              <a:rPr lang="vi-VN"/>
              <a:t>2. Biểu đồ mô tả nghiệp vụ và phân cấp chức năng</a:t>
            </a:r>
          </a:p>
          <a:p>
            <a:r>
              <a:rPr lang="vi-VN" sz="2400"/>
              <a:t>Biểu đồ hoạt động quản lý thông tin hộ khẩu, nhân khẩu:</a:t>
            </a:r>
          </a:p>
          <a:p>
            <a:endParaRPr lang="vi-VN"/>
          </a:p>
        </p:txBody>
      </p:sp>
      <p:pic>
        <p:nvPicPr>
          <p:cNvPr id="1030" name="Picture 6">
            <a:extLst>
              <a:ext uri="{FF2B5EF4-FFF2-40B4-BE49-F238E27FC236}">
                <a16:creationId xmlns:a16="http://schemas.microsoft.com/office/drawing/2014/main" id="{BD3475F6-9CF8-A5E2-C9C3-B65FCE2F9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020" y="2035854"/>
            <a:ext cx="6029960" cy="4346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10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vi-VN"/>
              <a:t>Khảo sát bài toán</a:t>
            </a:r>
            <a:endParaRPr lang="en-US"/>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1462024"/>
          </a:xfrm>
        </p:spPr>
        <p:txBody>
          <a:bodyPr/>
          <a:lstStyle/>
          <a:p>
            <a:pPr marL="0" indent="0">
              <a:buNone/>
            </a:pPr>
            <a:r>
              <a:rPr lang="vi-VN"/>
              <a:t>2. Biểu đồ mô tả nghiệp vụ và phân cấp chức năng</a:t>
            </a:r>
          </a:p>
          <a:p>
            <a:r>
              <a:rPr lang="vi-VN" sz="2400"/>
              <a:t>Biểu đồ hoạt động quản lý phòng tránh dịch Covid-19:</a:t>
            </a:r>
          </a:p>
          <a:p>
            <a:endParaRPr lang="vi-VN"/>
          </a:p>
        </p:txBody>
      </p:sp>
      <p:pic>
        <p:nvPicPr>
          <p:cNvPr id="1030" name="Picture 6">
            <a:extLst>
              <a:ext uri="{FF2B5EF4-FFF2-40B4-BE49-F238E27FC236}">
                <a16:creationId xmlns:a16="http://schemas.microsoft.com/office/drawing/2014/main" id="{BD3475F6-9CF8-A5E2-C9C3-B65FCE2F9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0418" y="3279874"/>
            <a:ext cx="3630187" cy="26167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B400B47-B992-880C-3922-8D4660630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042" y="2021840"/>
            <a:ext cx="4630937" cy="4309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66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vi-VN"/>
              <a:t>Khảo sát bài toán</a:t>
            </a:r>
            <a:endParaRPr lang="en-US"/>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1462024"/>
          </a:xfrm>
        </p:spPr>
        <p:txBody>
          <a:bodyPr/>
          <a:lstStyle/>
          <a:p>
            <a:pPr marL="0" indent="0">
              <a:buNone/>
            </a:pPr>
            <a:r>
              <a:rPr lang="vi-VN"/>
              <a:t>2. Biểu đồ mô tả nghiệp vụ và phân cấp chức năng</a:t>
            </a:r>
          </a:p>
          <a:p>
            <a:r>
              <a:rPr lang="vi-VN" sz="2400"/>
              <a:t>Biểu đồ phân cấp chức năng quản lý hộ khẩu, nhân khẩu:</a:t>
            </a:r>
          </a:p>
          <a:p>
            <a:endParaRPr lang="vi-VN"/>
          </a:p>
        </p:txBody>
      </p:sp>
      <p:pic>
        <p:nvPicPr>
          <p:cNvPr id="3076" name="Picture 4">
            <a:extLst>
              <a:ext uri="{FF2B5EF4-FFF2-40B4-BE49-F238E27FC236}">
                <a16:creationId xmlns:a16="http://schemas.microsoft.com/office/drawing/2014/main" id="{2E345AF4-2D75-3E4E-8DD2-1A86446DE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492" y="2062480"/>
            <a:ext cx="6957016" cy="423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0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vi-VN"/>
              <a:t>Khảo sát bài toán</a:t>
            </a:r>
            <a:endParaRPr lang="en-US"/>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1462024"/>
          </a:xfrm>
        </p:spPr>
        <p:txBody>
          <a:bodyPr/>
          <a:lstStyle/>
          <a:p>
            <a:pPr marL="0" indent="0">
              <a:buNone/>
            </a:pPr>
            <a:r>
              <a:rPr lang="vi-VN"/>
              <a:t>2. Biểu đồ mô tả nghiệp vụ và phân cấp chức năng</a:t>
            </a:r>
          </a:p>
          <a:p>
            <a:r>
              <a:rPr lang="vi-VN" sz="2400"/>
              <a:t>Biểu đồ phân cấp chức năng quản lý phòng tránh dịch Covid:</a:t>
            </a:r>
          </a:p>
          <a:p>
            <a:endParaRPr lang="vi-VN"/>
          </a:p>
        </p:txBody>
      </p:sp>
      <p:pic>
        <p:nvPicPr>
          <p:cNvPr id="4098" name="Picture 2">
            <a:extLst>
              <a:ext uri="{FF2B5EF4-FFF2-40B4-BE49-F238E27FC236}">
                <a16:creationId xmlns:a16="http://schemas.microsoft.com/office/drawing/2014/main" id="{BD9622A1-D22A-335E-0BA3-2DCE6C922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040" y="2078539"/>
            <a:ext cx="5201920" cy="4185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28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vi-VN"/>
              <a:t>Đặc tả yêu cầu bài toán</a:t>
            </a:r>
            <a:endParaRPr lang="en-US"/>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1462024"/>
          </a:xfrm>
        </p:spPr>
        <p:txBody>
          <a:bodyPr/>
          <a:lstStyle/>
          <a:p>
            <a:pPr marL="0" indent="0">
              <a:buNone/>
            </a:pPr>
            <a:r>
              <a:rPr lang="vi-VN"/>
              <a:t>1. Số lượng use case, biểu đồ use case tổng quan</a:t>
            </a:r>
          </a:p>
          <a:p>
            <a:r>
              <a:rPr lang="vi-VN" sz="2400"/>
              <a:t>Với yêu cầu của bài toán, nhóm xác định được 28 use cases, bao gồm:</a:t>
            </a:r>
          </a:p>
          <a:p>
            <a:pPr lvl="1"/>
            <a:r>
              <a:rPr lang="vi-VN"/>
              <a:t>2 use cases cho nhóm chức năng đăng nhập/đăng xuất</a:t>
            </a:r>
          </a:p>
          <a:p>
            <a:pPr lvl="1"/>
            <a:r>
              <a:rPr lang="vi-VN"/>
              <a:t>7 use cases cho nhóm chức năng quản lý hộ khẩu</a:t>
            </a:r>
          </a:p>
          <a:p>
            <a:pPr lvl="1"/>
            <a:r>
              <a:rPr lang="vi-VN"/>
              <a:t>11 use cases cho nhóm chức năng quản lý nhân khẩu</a:t>
            </a:r>
          </a:p>
          <a:p>
            <a:pPr lvl="1"/>
            <a:r>
              <a:rPr lang="vi-VN"/>
              <a:t>8 use cases cho nhóm chức năng quản lý phòng tránh dịch Covid-19</a:t>
            </a:r>
          </a:p>
        </p:txBody>
      </p:sp>
    </p:spTree>
    <p:extLst>
      <p:ext uri="{BB962C8B-B14F-4D97-AF65-F5344CB8AC3E}">
        <p14:creationId xmlns:p14="http://schemas.microsoft.com/office/powerpoint/2010/main" val="2632431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D5B480-2039-7C9F-D8AA-67DD69DD41F1}"/>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3" name="Title 2">
            <a:extLst>
              <a:ext uri="{FF2B5EF4-FFF2-40B4-BE49-F238E27FC236}">
                <a16:creationId xmlns:a16="http://schemas.microsoft.com/office/drawing/2014/main" id="{E5DDD994-4367-F061-4C29-D4DA93FE24A7}"/>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A22FBBFA-0866-CBDC-2E60-1FFC176D9133}"/>
              </a:ext>
            </a:extLst>
          </p:cNvPr>
          <p:cNvSpPr>
            <a:spLocks noGrp="1"/>
          </p:cNvSpPr>
          <p:nvPr>
            <p:ph type="body" sz="quarter" idx="13"/>
          </p:nvPr>
        </p:nvSpPr>
        <p:spPr/>
        <p:txBody>
          <a:bodyPr/>
          <a:lstStyle/>
          <a:p>
            <a:pPr marL="0" indent="0">
              <a:buNone/>
            </a:pPr>
            <a:r>
              <a:rPr lang="vi-VN" sz="2200"/>
              <a:t>Phía trên slide này là báo cáo project</a:t>
            </a:r>
          </a:p>
          <a:p>
            <a:pPr marL="0" indent="0">
              <a:buNone/>
            </a:pPr>
            <a:r>
              <a:rPr lang="vi-VN" sz="2200"/>
              <a:t>Phía dưới slide này là báo cáo tuần 7, dùng để lấy template nếu cần, sau khi hoàn thành sẽ xóa đi</a:t>
            </a:r>
            <a:endParaRPr lang="en-US" sz="2200"/>
          </a:p>
        </p:txBody>
      </p:sp>
    </p:spTree>
    <p:extLst>
      <p:ext uri="{BB962C8B-B14F-4D97-AF65-F5344CB8AC3E}">
        <p14:creationId xmlns:p14="http://schemas.microsoft.com/office/powerpoint/2010/main" val="11003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en-US" err="1"/>
              <a:t>Phân</a:t>
            </a:r>
            <a:r>
              <a:rPr lang="en-US"/>
              <a:t> </a:t>
            </a:r>
            <a:r>
              <a:rPr lang="en-US" err="1"/>
              <a:t>tích</a:t>
            </a:r>
            <a:r>
              <a:rPr lang="en-US"/>
              <a:t> </a:t>
            </a:r>
            <a:r>
              <a:rPr lang="en-US" err="1"/>
              <a:t>yêu</a:t>
            </a:r>
            <a:r>
              <a:rPr lang="en-US"/>
              <a:t> </a:t>
            </a:r>
            <a:r>
              <a:rPr lang="en-US" err="1"/>
              <a:t>cầu</a:t>
            </a:r>
            <a:r>
              <a:rPr lang="en-US"/>
              <a:t> </a:t>
            </a:r>
            <a:r>
              <a:rPr lang="en-US" err="1"/>
              <a:t>chức</a:t>
            </a:r>
            <a:r>
              <a:rPr lang="en-US"/>
              <a:t> </a:t>
            </a:r>
            <a:r>
              <a:rPr lang="en-US" err="1"/>
              <a:t>năng</a:t>
            </a:r>
            <a:r>
              <a:rPr lang="en-US"/>
              <a:t> </a:t>
            </a:r>
            <a:r>
              <a:rPr lang="en-US" err="1"/>
              <a:t>hệ</a:t>
            </a:r>
            <a:r>
              <a:rPr lang="en-US"/>
              <a:t> </a:t>
            </a:r>
            <a:r>
              <a:rPr lang="en-US" err="1"/>
              <a:t>thống</a:t>
            </a:r>
            <a:endParaRPr lang="en-US"/>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5007864"/>
          </a:xfrm>
        </p:spPr>
        <p:txBody>
          <a:bodyPr/>
          <a:lstStyle/>
          <a:p>
            <a:pPr marL="457200" indent="-457200">
              <a:buFont typeface="+mj-lt"/>
              <a:buAutoNum type="arabicPeriod"/>
            </a:pPr>
            <a:r>
              <a:rPr lang="en-US" sz="2200" err="1"/>
              <a:t>Xác</a:t>
            </a:r>
            <a:r>
              <a:rPr lang="en-US" sz="2200"/>
              <a:t> </a:t>
            </a:r>
            <a:r>
              <a:rPr lang="en-US" sz="2200" err="1"/>
              <a:t>định</a:t>
            </a:r>
            <a:r>
              <a:rPr lang="en-US" sz="2200"/>
              <a:t> </a:t>
            </a:r>
            <a:r>
              <a:rPr lang="en-US" sz="2200" err="1"/>
              <a:t>tác</a:t>
            </a:r>
            <a:r>
              <a:rPr lang="en-US" sz="2200"/>
              <a:t> </a:t>
            </a:r>
            <a:r>
              <a:rPr lang="en-US" sz="2200" err="1"/>
              <a:t>nhân</a:t>
            </a:r>
            <a:r>
              <a:rPr lang="en-US" sz="2200"/>
              <a:t> </a:t>
            </a:r>
            <a:r>
              <a:rPr lang="en-US" sz="2200" err="1"/>
              <a:t>hệ</a:t>
            </a:r>
            <a:r>
              <a:rPr lang="en-US" sz="2200"/>
              <a:t> </a:t>
            </a:r>
            <a:r>
              <a:rPr lang="en-US" sz="2200" err="1"/>
              <a:t>thống</a:t>
            </a:r>
            <a:endParaRPr lang="en-US" sz="2200"/>
          </a:p>
        </p:txBody>
      </p:sp>
      <p:graphicFrame>
        <p:nvGraphicFramePr>
          <p:cNvPr id="7" name="Table 8">
            <a:extLst>
              <a:ext uri="{FF2B5EF4-FFF2-40B4-BE49-F238E27FC236}">
                <a16:creationId xmlns:a16="http://schemas.microsoft.com/office/drawing/2014/main" id="{6A793159-2E20-3064-53F0-C3F4A994756B}"/>
              </a:ext>
            </a:extLst>
          </p:cNvPr>
          <p:cNvGraphicFramePr>
            <a:graphicFrameLocks noGrp="1"/>
          </p:cNvGraphicFramePr>
          <p:nvPr>
            <p:extLst>
              <p:ext uri="{D42A27DB-BD31-4B8C-83A1-F6EECF244321}">
                <p14:modId xmlns:p14="http://schemas.microsoft.com/office/powerpoint/2010/main" val="1802499657"/>
              </p:ext>
            </p:extLst>
          </p:nvPr>
        </p:nvGraphicFramePr>
        <p:xfrm>
          <a:off x="1012885" y="1969688"/>
          <a:ext cx="7118230" cy="3485551"/>
        </p:xfrm>
        <a:graphic>
          <a:graphicData uri="http://schemas.openxmlformats.org/drawingml/2006/table">
            <a:tbl>
              <a:tblPr firstRow="1" bandRow="1">
                <a:tableStyleId>{7DF18680-E054-41AD-8BC1-D1AEF772440D}</a:tableStyleId>
              </a:tblPr>
              <a:tblGrid>
                <a:gridCol w="707366">
                  <a:extLst>
                    <a:ext uri="{9D8B030D-6E8A-4147-A177-3AD203B41FA5}">
                      <a16:colId xmlns:a16="http://schemas.microsoft.com/office/drawing/2014/main" val="941713577"/>
                    </a:ext>
                  </a:extLst>
                </a:gridCol>
                <a:gridCol w="2020019">
                  <a:extLst>
                    <a:ext uri="{9D8B030D-6E8A-4147-A177-3AD203B41FA5}">
                      <a16:colId xmlns:a16="http://schemas.microsoft.com/office/drawing/2014/main" val="1642260183"/>
                    </a:ext>
                  </a:extLst>
                </a:gridCol>
                <a:gridCol w="4390845">
                  <a:extLst>
                    <a:ext uri="{9D8B030D-6E8A-4147-A177-3AD203B41FA5}">
                      <a16:colId xmlns:a16="http://schemas.microsoft.com/office/drawing/2014/main" val="4058338069"/>
                    </a:ext>
                  </a:extLst>
                </a:gridCol>
              </a:tblGrid>
              <a:tr h="427639">
                <a:tc>
                  <a:txBody>
                    <a:bodyPr/>
                    <a:lstStyle/>
                    <a:p>
                      <a:pPr algn="ctr"/>
                      <a:r>
                        <a:rPr lang="en-US"/>
                        <a:t>STT</a:t>
                      </a:r>
                    </a:p>
                  </a:txBody>
                  <a:tcPr/>
                </a:tc>
                <a:tc>
                  <a:txBody>
                    <a:bodyPr/>
                    <a:lstStyle/>
                    <a:p>
                      <a:pPr algn="ctr"/>
                      <a:r>
                        <a:rPr lang="en-US" err="1"/>
                        <a:t>Tên</a:t>
                      </a:r>
                      <a:r>
                        <a:rPr lang="en-US"/>
                        <a:t> </a:t>
                      </a:r>
                      <a:r>
                        <a:rPr lang="en-US" err="1"/>
                        <a:t>tác</a:t>
                      </a:r>
                      <a:r>
                        <a:rPr lang="en-US"/>
                        <a:t> </a:t>
                      </a:r>
                      <a:r>
                        <a:rPr lang="en-US" err="1"/>
                        <a:t>nhân</a:t>
                      </a:r>
                      <a:endParaRPr lang="en-US"/>
                    </a:p>
                  </a:txBody>
                  <a:tcPr/>
                </a:tc>
                <a:tc>
                  <a:txBody>
                    <a:bodyPr/>
                    <a:lstStyle/>
                    <a:p>
                      <a:pPr algn="ctr"/>
                      <a:r>
                        <a:rPr lang="en-US" err="1"/>
                        <a:t>Mô</a:t>
                      </a:r>
                      <a:r>
                        <a:rPr lang="en-US"/>
                        <a:t> </a:t>
                      </a:r>
                      <a:r>
                        <a:rPr lang="en-US" err="1"/>
                        <a:t>tả</a:t>
                      </a:r>
                      <a:r>
                        <a:rPr lang="en-US"/>
                        <a:t> </a:t>
                      </a:r>
                      <a:r>
                        <a:rPr lang="en-US" err="1"/>
                        <a:t>tác</a:t>
                      </a:r>
                      <a:r>
                        <a:rPr lang="en-US"/>
                        <a:t> </a:t>
                      </a:r>
                      <a:r>
                        <a:rPr lang="en-US" err="1"/>
                        <a:t>nhân</a:t>
                      </a:r>
                      <a:endParaRPr lang="en-US"/>
                    </a:p>
                  </a:txBody>
                  <a:tcPr/>
                </a:tc>
                <a:extLst>
                  <a:ext uri="{0D108BD9-81ED-4DB2-BD59-A6C34878D82A}">
                    <a16:rowId xmlns:a16="http://schemas.microsoft.com/office/drawing/2014/main" val="2602329194"/>
                  </a:ext>
                </a:extLst>
              </a:tr>
              <a:tr h="1370788">
                <a:tc>
                  <a:txBody>
                    <a:bodyPr/>
                    <a:lstStyle/>
                    <a:p>
                      <a:pPr algn="ctr"/>
                      <a:r>
                        <a:rPr lang="en-US"/>
                        <a:t>1</a:t>
                      </a:r>
                    </a:p>
                  </a:txBody>
                  <a:tcPr/>
                </a:tc>
                <a:tc>
                  <a:txBody>
                    <a:bodyPr/>
                    <a:lstStyle/>
                    <a:p>
                      <a:pPr algn="ctr"/>
                      <a:r>
                        <a:rPr lang="en-US" err="1"/>
                        <a:t>Quản</a:t>
                      </a:r>
                      <a:r>
                        <a:rPr lang="en-US"/>
                        <a:t> </a:t>
                      </a:r>
                      <a:r>
                        <a:rPr lang="en-US" err="1"/>
                        <a:t>lý</a:t>
                      </a:r>
                      <a:r>
                        <a:rPr lang="en-US"/>
                        <a:t> </a:t>
                      </a:r>
                      <a:r>
                        <a:rPr lang="en-US" err="1"/>
                        <a:t>tổ</a:t>
                      </a:r>
                      <a:r>
                        <a:rPr lang="en-US"/>
                        <a:t> </a:t>
                      </a:r>
                      <a:r>
                        <a:rPr lang="en-US" err="1"/>
                        <a:t>dân</a:t>
                      </a:r>
                      <a:r>
                        <a:rPr lang="en-US"/>
                        <a:t> </a:t>
                      </a:r>
                      <a:r>
                        <a:rPr lang="en-US" err="1"/>
                        <a:t>phố</a:t>
                      </a:r>
                      <a:endParaRPr lang="en-US"/>
                    </a:p>
                  </a:txBody>
                  <a:tcPr/>
                </a:tc>
                <a:tc>
                  <a:txBody>
                    <a:bodyPr/>
                    <a:lstStyle/>
                    <a:p>
                      <a:pPr algn="ctr"/>
                      <a:r>
                        <a:rPr lang="vi-VN" err="1"/>
                        <a:t>Người</a:t>
                      </a:r>
                      <a:r>
                        <a:rPr lang="vi-VN"/>
                        <a:t> </a:t>
                      </a:r>
                      <a:r>
                        <a:rPr lang="vi-VN" err="1"/>
                        <a:t>quản</a:t>
                      </a:r>
                      <a:r>
                        <a:rPr lang="vi-VN"/>
                        <a:t> </a:t>
                      </a:r>
                      <a:r>
                        <a:rPr lang="vi-VN" err="1"/>
                        <a:t>lý</a:t>
                      </a:r>
                      <a:r>
                        <a:rPr lang="vi-VN"/>
                        <a:t> thông tin nhân </a:t>
                      </a:r>
                      <a:r>
                        <a:rPr lang="vi-VN" err="1"/>
                        <a:t>khẩu</a:t>
                      </a:r>
                      <a:r>
                        <a:rPr lang="vi-VN"/>
                        <a:t> trong cơ </a:t>
                      </a:r>
                      <a:r>
                        <a:rPr lang="vi-VN" err="1"/>
                        <a:t>sở</a:t>
                      </a:r>
                      <a:r>
                        <a:rPr lang="vi-VN"/>
                        <a:t> </a:t>
                      </a:r>
                      <a:r>
                        <a:rPr lang="vi-VN" err="1"/>
                        <a:t>dữ</a:t>
                      </a:r>
                      <a:r>
                        <a:rPr lang="vi-VN"/>
                        <a:t> </a:t>
                      </a:r>
                      <a:r>
                        <a:rPr lang="vi-VN" err="1"/>
                        <a:t>liệu</a:t>
                      </a:r>
                      <a:endParaRPr lang="en-US"/>
                    </a:p>
                  </a:txBody>
                  <a:tcPr/>
                </a:tc>
                <a:extLst>
                  <a:ext uri="{0D108BD9-81ED-4DB2-BD59-A6C34878D82A}">
                    <a16:rowId xmlns:a16="http://schemas.microsoft.com/office/drawing/2014/main" val="3667556200"/>
                  </a:ext>
                </a:extLst>
              </a:tr>
              <a:tr h="1687124">
                <a:tc>
                  <a:txBody>
                    <a:bodyPr/>
                    <a:lstStyle/>
                    <a:p>
                      <a:pPr algn="ctr"/>
                      <a:r>
                        <a:rPr lang="en-US"/>
                        <a:t>2</a:t>
                      </a:r>
                    </a:p>
                  </a:txBody>
                  <a:tcPr/>
                </a:tc>
                <a:tc>
                  <a:txBody>
                    <a:bodyPr/>
                    <a:lstStyle/>
                    <a:p>
                      <a:pPr algn="ctr"/>
                      <a:r>
                        <a:rPr lang="en-US" err="1"/>
                        <a:t>Cán</a:t>
                      </a:r>
                      <a:r>
                        <a:rPr lang="en-US"/>
                        <a:t> </a:t>
                      </a:r>
                      <a:r>
                        <a:rPr lang="en-US" err="1"/>
                        <a:t>bộ</a:t>
                      </a:r>
                      <a:r>
                        <a:rPr lang="en-US"/>
                        <a:t> y </a:t>
                      </a:r>
                      <a:r>
                        <a:rPr lang="en-US" err="1"/>
                        <a:t>tế</a:t>
                      </a:r>
                      <a:endParaRPr lang="en-US"/>
                    </a:p>
                  </a:txBody>
                  <a:tcPr/>
                </a:tc>
                <a:tc>
                  <a:txBody>
                    <a:bodyPr/>
                    <a:lstStyle/>
                    <a:p>
                      <a:pPr algn="ctr"/>
                      <a:r>
                        <a:rPr lang="vi-VN" err="1"/>
                        <a:t>Người</a:t>
                      </a:r>
                      <a:r>
                        <a:rPr lang="vi-VN"/>
                        <a:t> </a:t>
                      </a:r>
                      <a:r>
                        <a:rPr lang="vi-VN" err="1"/>
                        <a:t>phụ</a:t>
                      </a:r>
                      <a:r>
                        <a:rPr lang="vi-VN"/>
                        <a:t> </a:t>
                      </a:r>
                      <a:r>
                        <a:rPr lang="vi-VN" err="1"/>
                        <a:t>trách</a:t>
                      </a:r>
                      <a:r>
                        <a:rPr lang="vi-VN"/>
                        <a:t> </a:t>
                      </a:r>
                      <a:r>
                        <a:rPr lang="vi-VN" err="1"/>
                        <a:t>quản</a:t>
                      </a:r>
                      <a:r>
                        <a:rPr lang="vi-VN"/>
                        <a:t> </a:t>
                      </a:r>
                      <a:r>
                        <a:rPr lang="vi-VN" err="1"/>
                        <a:t>lý</a:t>
                      </a:r>
                      <a:r>
                        <a:rPr lang="vi-VN"/>
                        <a:t> </a:t>
                      </a:r>
                      <a:r>
                        <a:rPr lang="vi-VN" err="1"/>
                        <a:t>các</a:t>
                      </a:r>
                      <a:r>
                        <a:rPr lang="vi-VN"/>
                        <a:t> thông tin nhân </a:t>
                      </a:r>
                      <a:r>
                        <a:rPr lang="vi-VN" err="1"/>
                        <a:t>khẩu</a:t>
                      </a:r>
                      <a:r>
                        <a:rPr lang="vi-VN"/>
                        <a:t> liên quan </a:t>
                      </a:r>
                      <a:r>
                        <a:rPr lang="vi-VN" err="1"/>
                        <a:t>đến</a:t>
                      </a:r>
                      <a:r>
                        <a:rPr lang="vi-VN"/>
                        <a:t> Covid-19</a:t>
                      </a:r>
                      <a:endParaRPr lang="en-US"/>
                    </a:p>
                  </a:txBody>
                  <a:tcPr/>
                </a:tc>
                <a:extLst>
                  <a:ext uri="{0D108BD9-81ED-4DB2-BD59-A6C34878D82A}">
                    <a16:rowId xmlns:a16="http://schemas.microsoft.com/office/drawing/2014/main" val="1257894349"/>
                  </a:ext>
                </a:extLst>
              </a:tr>
            </a:tbl>
          </a:graphicData>
        </a:graphic>
      </p:graphicFrame>
    </p:spTree>
    <p:extLst>
      <p:ext uri="{BB962C8B-B14F-4D97-AF65-F5344CB8AC3E}">
        <p14:creationId xmlns:p14="http://schemas.microsoft.com/office/powerpoint/2010/main" val="493669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D5B480-2039-7C9F-D8AA-67DD69DD41F1}"/>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3" name="Title 2">
            <a:extLst>
              <a:ext uri="{FF2B5EF4-FFF2-40B4-BE49-F238E27FC236}">
                <a16:creationId xmlns:a16="http://schemas.microsoft.com/office/drawing/2014/main" id="{E5DDD994-4367-F061-4C29-D4DA93FE24A7}"/>
              </a:ext>
            </a:extLst>
          </p:cNvPr>
          <p:cNvSpPr>
            <a:spLocks noGrp="1"/>
          </p:cNvSpPr>
          <p:nvPr>
            <p:ph type="title"/>
          </p:nvPr>
        </p:nvSpPr>
        <p:spPr/>
        <p:txBody>
          <a:bodyPr/>
          <a:lstStyle/>
          <a:p>
            <a:r>
              <a:rPr lang="en-US" err="1"/>
              <a:t>Phân</a:t>
            </a:r>
            <a:r>
              <a:rPr lang="en-US"/>
              <a:t> </a:t>
            </a:r>
            <a:r>
              <a:rPr lang="en-US" err="1"/>
              <a:t>tích</a:t>
            </a:r>
            <a:r>
              <a:rPr lang="en-US"/>
              <a:t> </a:t>
            </a:r>
            <a:r>
              <a:rPr lang="en-US" err="1"/>
              <a:t>yêu</a:t>
            </a:r>
            <a:r>
              <a:rPr lang="en-US"/>
              <a:t> </a:t>
            </a:r>
            <a:r>
              <a:rPr lang="en-US" err="1"/>
              <a:t>cầu</a:t>
            </a:r>
            <a:r>
              <a:rPr lang="en-US"/>
              <a:t> </a:t>
            </a:r>
            <a:r>
              <a:rPr lang="en-US" err="1"/>
              <a:t>chức</a:t>
            </a:r>
            <a:r>
              <a:rPr lang="en-US"/>
              <a:t> </a:t>
            </a:r>
            <a:r>
              <a:rPr lang="en-US" err="1"/>
              <a:t>năng</a:t>
            </a:r>
            <a:r>
              <a:rPr lang="en-US"/>
              <a:t> </a:t>
            </a:r>
            <a:r>
              <a:rPr lang="en-US" err="1"/>
              <a:t>hệ</a:t>
            </a:r>
            <a:r>
              <a:rPr lang="en-US"/>
              <a:t> </a:t>
            </a:r>
            <a:r>
              <a:rPr lang="en-US" err="1"/>
              <a:t>thống</a:t>
            </a:r>
            <a:endParaRPr lang="en-US"/>
          </a:p>
        </p:txBody>
      </p:sp>
      <p:sp>
        <p:nvSpPr>
          <p:cNvPr id="4" name="Text Placeholder 3">
            <a:extLst>
              <a:ext uri="{FF2B5EF4-FFF2-40B4-BE49-F238E27FC236}">
                <a16:creationId xmlns:a16="http://schemas.microsoft.com/office/drawing/2014/main" id="{A22FBBFA-0866-CBDC-2E60-1FFC176D9133}"/>
              </a:ext>
            </a:extLst>
          </p:cNvPr>
          <p:cNvSpPr>
            <a:spLocks noGrp="1"/>
          </p:cNvSpPr>
          <p:nvPr>
            <p:ph type="body" sz="quarter" idx="13"/>
          </p:nvPr>
        </p:nvSpPr>
        <p:spPr/>
        <p:txBody>
          <a:bodyPr/>
          <a:lstStyle/>
          <a:p>
            <a:pPr marL="514350" indent="-514350">
              <a:buFont typeface="+mj-lt"/>
              <a:buAutoNum type="arabicPeriod" startAt="2"/>
            </a:pPr>
            <a:r>
              <a:rPr lang="en-US" sz="2200" err="1"/>
              <a:t>Xác</a:t>
            </a:r>
            <a:r>
              <a:rPr lang="en-US" sz="2200"/>
              <a:t> </a:t>
            </a:r>
            <a:r>
              <a:rPr lang="en-US" sz="2200" err="1"/>
              <a:t>định</a:t>
            </a:r>
            <a:r>
              <a:rPr lang="en-US" sz="2200"/>
              <a:t> </a:t>
            </a:r>
            <a:r>
              <a:rPr lang="en-US" sz="2200" err="1"/>
              <a:t>các</a:t>
            </a:r>
            <a:r>
              <a:rPr lang="en-US" sz="2200"/>
              <a:t> ca </a:t>
            </a:r>
            <a:r>
              <a:rPr lang="en-US" sz="2200" err="1"/>
              <a:t>sử</a:t>
            </a:r>
            <a:r>
              <a:rPr lang="en-US" sz="2200"/>
              <a:t> </a:t>
            </a:r>
            <a:r>
              <a:rPr lang="en-US" sz="2200" err="1"/>
              <a:t>dụng</a:t>
            </a:r>
            <a:endParaRPr lang="en-US" sz="2200"/>
          </a:p>
        </p:txBody>
      </p:sp>
    </p:spTree>
    <p:extLst>
      <p:ext uri="{BB962C8B-B14F-4D97-AF65-F5344CB8AC3E}">
        <p14:creationId xmlns:p14="http://schemas.microsoft.com/office/powerpoint/2010/main" val="2414890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6036D1-64FC-45E2-FF8D-32737A839BBE}"/>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3" name="Title 2">
            <a:extLst>
              <a:ext uri="{FF2B5EF4-FFF2-40B4-BE49-F238E27FC236}">
                <a16:creationId xmlns:a16="http://schemas.microsoft.com/office/drawing/2014/main" id="{E039D39A-9F36-907F-539C-1D74546A6E4B}"/>
              </a:ext>
            </a:extLst>
          </p:cNvPr>
          <p:cNvSpPr>
            <a:spLocks noGrp="1"/>
          </p:cNvSpPr>
          <p:nvPr>
            <p:ph type="title"/>
          </p:nvPr>
        </p:nvSpPr>
        <p:spPr/>
        <p:txBody>
          <a:bodyPr/>
          <a:lstStyle/>
          <a:p>
            <a:r>
              <a:rPr lang="en-US" err="1"/>
              <a:t>Xây</a:t>
            </a:r>
            <a:r>
              <a:rPr lang="en-US"/>
              <a:t> </a:t>
            </a:r>
            <a:r>
              <a:rPr lang="en-US" err="1"/>
              <a:t>dựng</a:t>
            </a:r>
            <a:r>
              <a:rPr lang="en-US"/>
              <a:t> </a:t>
            </a:r>
            <a:r>
              <a:rPr lang="en-US" err="1"/>
              <a:t>biểu</a:t>
            </a:r>
            <a:r>
              <a:rPr lang="en-US"/>
              <a:t> </a:t>
            </a:r>
            <a:r>
              <a:rPr lang="en-US" err="1"/>
              <a:t>đồ</a:t>
            </a:r>
            <a:r>
              <a:rPr lang="en-US"/>
              <a:t> use case</a:t>
            </a:r>
          </a:p>
        </p:txBody>
      </p:sp>
      <p:sp>
        <p:nvSpPr>
          <p:cNvPr id="4" name="Text Placeholder 3">
            <a:extLst>
              <a:ext uri="{FF2B5EF4-FFF2-40B4-BE49-F238E27FC236}">
                <a16:creationId xmlns:a16="http://schemas.microsoft.com/office/drawing/2014/main" id="{ED6F77F5-58EF-85F2-A2E6-220FC1500220}"/>
              </a:ext>
            </a:extLst>
          </p:cNvPr>
          <p:cNvSpPr>
            <a:spLocks noGrp="1"/>
          </p:cNvSpPr>
          <p:nvPr>
            <p:ph type="body" sz="quarter" idx="13"/>
          </p:nvPr>
        </p:nvSpPr>
        <p:spPr/>
        <p:txBody>
          <a:bodyPr/>
          <a:lstStyle/>
          <a:p>
            <a:pPr marL="514350" indent="-514350">
              <a:buFont typeface="+mj-lt"/>
              <a:buAutoNum type="arabicPeriod"/>
            </a:pPr>
            <a:r>
              <a:rPr lang="en-US" sz="2200" err="1"/>
              <a:t>Quản</a:t>
            </a:r>
            <a:r>
              <a:rPr lang="en-US" sz="2200"/>
              <a:t> </a:t>
            </a:r>
            <a:r>
              <a:rPr lang="en-US" sz="2200" err="1"/>
              <a:t>lý</a:t>
            </a:r>
            <a:r>
              <a:rPr lang="en-US" sz="2200"/>
              <a:t> </a:t>
            </a:r>
            <a:r>
              <a:rPr lang="en-US" sz="2200" err="1"/>
              <a:t>thông</a:t>
            </a:r>
            <a:r>
              <a:rPr lang="en-US" sz="2200"/>
              <a:t> tin </a:t>
            </a:r>
            <a:r>
              <a:rPr lang="en-US" sz="2200" err="1"/>
              <a:t>hộ</a:t>
            </a:r>
            <a:r>
              <a:rPr lang="en-US" sz="2200"/>
              <a:t> </a:t>
            </a:r>
            <a:r>
              <a:rPr lang="en-US" sz="2200" err="1"/>
              <a:t>khẩu</a:t>
            </a:r>
            <a:r>
              <a:rPr lang="en-US" sz="2200"/>
              <a:t>, </a:t>
            </a:r>
            <a:r>
              <a:rPr lang="en-US" sz="2200" err="1"/>
              <a:t>nhân</a:t>
            </a:r>
            <a:r>
              <a:rPr lang="en-US" sz="2200"/>
              <a:t> </a:t>
            </a:r>
            <a:r>
              <a:rPr lang="en-US" sz="2200" err="1"/>
              <a:t>khẩu</a:t>
            </a:r>
            <a:endParaRPr lang="en-US" sz="2200"/>
          </a:p>
          <a:p>
            <a:pPr marL="0" indent="0">
              <a:buNone/>
            </a:pPr>
            <a:endParaRPr lang="en-US" sz="2200"/>
          </a:p>
        </p:txBody>
      </p:sp>
      <p:pic>
        <p:nvPicPr>
          <p:cNvPr id="6" name="Picture 5" descr="Diagram&#10;&#10;Description automatically generated">
            <a:extLst>
              <a:ext uri="{FF2B5EF4-FFF2-40B4-BE49-F238E27FC236}">
                <a16:creationId xmlns:a16="http://schemas.microsoft.com/office/drawing/2014/main" id="{F3C9734A-82F5-9D74-7628-3054864E7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3584" y="1536882"/>
            <a:ext cx="6656832" cy="4559118"/>
          </a:xfrm>
          <a:prstGeom prst="rect">
            <a:avLst/>
          </a:prstGeom>
        </p:spPr>
      </p:pic>
    </p:spTree>
    <p:extLst>
      <p:ext uri="{BB962C8B-B14F-4D97-AF65-F5344CB8AC3E}">
        <p14:creationId xmlns:p14="http://schemas.microsoft.com/office/powerpoint/2010/main" val="3206105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6036D1-64FC-45E2-FF8D-32737A839BBE}"/>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3" name="Title 2">
            <a:extLst>
              <a:ext uri="{FF2B5EF4-FFF2-40B4-BE49-F238E27FC236}">
                <a16:creationId xmlns:a16="http://schemas.microsoft.com/office/drawing/2014/main" id="{E039D39A-9F36-907F-539C-1D74546A6E4B}"/>
              </a:ext>
            </a:extLst>
          </p:cNvPr>
          <p:cNvSpPr>
            <a:spLocks noGrp="1"/>
          </p:cNvSpPr>
          <p:nvPr>
            <p:ph type="title"/>
          </p:nvPr>
        </p:nvSpPr>
        <p:spPr/>
        <p:txBody>
          <a:bodyPr/>
          <a:lstStyle/>
          <a:p>
            <a:r>
              <a:rPr lang="en-US" err="1"/>
              <a:t>Xây</a:t>
            </a:r>
            <a:r>
              <a:rPr lang="en-US"/>
              <a:t> </a:t>
            </a:r>
            <a:r>
              <a:rPr lang="en-US" err="1"/>
              <a:t>dựng</a:t>
            </a:r>
            <a:r>
              <a:rPr lang="en-US"/>
              <a:t> </a:t>
            </a:r>
            <a:r>
              <a:rPr lang="en-US" err="1"/>
              <a:t>biểu</a:t>
            </a:r>
            <a:r>
              <a:rPr lang="en-US"/>
              <a:t> </a:t>
            </a:r>
            <a:r>
              <a:rPr lang="en-US" err="1"/>
              <a:t>đồ</a:t>
            </a:r>
            <a:r>
              <a:rPr lang="en-US"/>
              <a:t> use case</a:t>
            </a:r>
          </a:p>
        </p:txBody>
      </p:sp>
      <p:sp>
        <p:nvSpPr>
          <p:cNvPr id="4" name="Text Placeholder 3">
            <a:extLst>
              <a:ext uri="{FF2B5EF4-FFF2-40B4-BE49-F238E27FC236}">
                <a16:creationId xmlns:a16="http://schemas.microsoft.com/office/drawing/2014/main" id="{ED6F77F5-58EF-85F2-A2E6-220FC1500220}"/>
              </a:ext>
            </a:extLst>
          </p:cNvPr>
          <p:cNvSpPr>
            <a:spLocks noGrp="1"/>
          </p:cNvSpPr>
          <p:nvPr>
            <p:ph type="body" sz="quarter" idx="13"/>
          </p:nvPr>
        </p:nvSpPr>
        <p:spPr/>
        <p:txBody>
          <a:bodyPr/>
          <a:lstStyle/>
          <a:p>
            <a:pPr marL="457200" indent="-457200">
              <a:buFont typeface="+mj-lt"/>
              <a:buAutoNum type="arabicPeriod" startAt="2"/>
            </a:pPr>
            <a:r>
              <a:rPr lang="en-US" sz="2200" err="1"/>
              <a:t>Quản</a:t>
            </a:r>
            <a:r>
              <a:rPr lang="en-US" sz="2200"/>
              <a:t> </a:t>
            </a:r>
            <a:r>
              <a:rPr lang="en-US" sz="2200" err="1"/>
              <a:t>lý</a:t>
            </a:r>
            <a:r>
              <a:rPr lang="en-US" sz="2200"/>
              <a:t> </a:t>
            </a:r>
            <a:r>
              <a:rPr lang="en-US" sz="2200" err="1"/>
              <a:t>thông</a:t>
            </a:r>
            <a:r>
              <a:rPr lang="en-US" sz="2200"/>
              <a:t> tin </a:t>
            </a:r>
            <a:r>
              <a:rPr lang="en-US" sz="2200" err="1"/>
              <a:t>hộ</a:t>
            </a:r>
            <a:r>
              <a:rPr lang="en-US" sz="2200"/>
              <a:t> </a:t>
            </a:r>
            <a:r>
              <a:rPr lang="en-US" sz="2200" err="1"/>
              <a:t>khẩu</a:t>
            </a:r>
            <a:endParaRPr lang="en-US" sz="2200"/>
          </a:p>
          <a:p>
            <a:pPr marL="0" indent="0">
              <a:buNone/>
            </a:pPr>
            <a:endParaRPr lang="en-US" sz="2200"/>
          </a:p>
        </p:txBody>
      </p:sp>
      <p:pic>
        <p:nvPicPr>
          <p:cNvPr id="7" name="Picture 6" descr="Diagram&#10;&#10;Description automatically generated">
            <a:extLst>
              <a:ext uri="{FF2B5EF4-FFF2-40B4-BE49-F238E27FC236}">
                <a16:creationId xmlns:a16="http://schemas.microsoft.com/office/drawing/2014/main" id="{BCE58979-A77F-A0CF-18E7-7E93E4906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327" y="1620055"/>
            <a:ext cx="6181346" cy="4605442"/>
          </a:xfrm>
          <a:prstGeom prst="rect">
            <a:avLst/>
          </a:prstGeom>
        </p:spPr>
      </p:pic>
    </p:spTree>
    <p:extLst>
      <p:ext uri="{BB962C8B-B14F-4D97-AF65-F5344CB8AC3E}">
        <p14:creationId xmlns:p14="http://schemas.microsoft.com/office/powerpoint/2010/main" val="4090870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Text&#10;&#10;Description automatically generated">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12" y="317038"/>
            <a:ext cx="2576374" cy="936215"/>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spcBef>
                <a:spcPts val="0"/>
              </a:spcBef>
            </a:pPr>
            <a:r>
              <a:rPr lang="en-US" b="1" i="0" u="none" strike="noStrike">
                <a:solidFill>
                  <a:srgbClr val="C00000"/>
                </a:solidFill>
                <a:effectLst/>
                <a:latin typeface="Lato"/>
                <a:ea typeface="Lato"/>
                <a:cs typeface="Lato"/>
              </a:rPr>
              <a:t>Báo </a:t>
            </a:r>
            <a:r>
              <a:rPr lang="en-US" b="1" i="0" u="none" strike="noStrike" err="1">
                <a:solidFill>
                  <a:srgbClr val="C00000"/>
                </a:solidFill>
                <a:effectLst/>
                <a:latin typeface="Lato"/>
                <a:ea typeface="Lato"/>
                <a:cs typeface="Lato"/>
              </a:rPr>
              <a:t>cáo</a:t>
            </a:r>
            <a:r>
              <a:rPr lang="en-US">
                <a:latin typeface="Lato"/>
                <a:ea typeface="Lato"/>
                <a:cs typeface="Lato"/>
              </a:rPr>
              <a:t> </a:t>
            </a:r>
            <a:r>
              <a:rPr lang="en-US" err="1">
                <a:latin typeface="Lato"/>
                <a:ea typeface="Lato"/>
                <a:cs typeface="Lato"/>
              </a:rPr>
              <a:t>bài</a:t>
            </a:r>
            <a:r>
              <a:rPr lang="en-US">
                <a:latin typeface="Lato"/>
                <a:ea typeface="Lato"/>
                <a:cs typeface="Lato"/>
              </a:rPr>
              <a:t> </a:t>
            </a:r>
            <a:r>
              <a:rPr lang="en-US" err="1">
                <a:latin typeface="Lato"/>
                <a:ea typeface="Lato"/>
                <a:cs typeface="Lato"/>
              </a:rPr>
              <a:t>tập</a:t>
            </a:r>
            <a:r>
              <a:rPr lang="en-US">
                <a:latin typeface="Lato"/>
                <a:ea typeface="Lato"/>
                <a:cs typeface="Lato"/>
              </a:rPr>
              <a:t> </a:t>
            </a:r>
            <a:r>
              <a:rPr lang="en-US" err="1">
                <a:latin typeface="Lato"/>
                <a:ea typeface="Lato"/>
                <a:cs typeface="Lato"/>
              </a:rPr>
              <a:t>lớn</a:t>
            </a:r>
            <a:endParaRPr lang="en-US" err="1">
              <a:effectLst/>
              <a:latin typeface="Lato"/>
              <a:ea typeface="Lato"/>
              <a:cs typeface="Lato"/>
            </a:endParaRPr>
          </a:p>
          <a:p>
            <a:pPr>
              <a:spcBef>
                <a:spcPts val="0"/>
              </a:spcBef>
            </a:pPr>
            <a:r>
              <a:rPr lang="en-US" sz="4000" b="0" err="1">
                <a:latin typeface="Lato"/>
                <a:ea typeface="Lato"/>
                <a:cs typeface="Lato"/>
              </a:rPr>
              <a:t>Phần</a:t>
            </a:r>
            <a:r>
              <a:rPr lang="en-US" sz="4000" b="0">
                <a:latin typeface="Lato"/>
                <a:ea typeface="Lato"/>
                <a:cs typeface="Lato"/>
              </a:rPr>
              <a:t> </a:t>
            </a:r>
            <a:r>
              <a:rPr lang="en-US" sz="4000" b="0" err="1">
                <a:latin typeface="Lato"/>
                <a:ea typeface="Lato"/>
                <a:cs typeface="Lato"/>
              </a:rPr>
              <a:t>mềm</a:t>
            </a:r>
            <a:r>
              <a:rPr lang="en-US" sz="4000" b="0">
                <a:latin typeface="Lato"/>
                <a:ea typeface="Lato"/>
                <a:cs typeface="Lato"/>
              </a:rPr>
              <a:t> </a:t>
            </a:r>
            <a:r>
              <a:rPr lang="en-US" sz="4000" b="0" err="1">
                <a:latin typeface="Lato"/>
                <a:ea typeface="Lato"/>
                <a:cs typeface="Lato"/>
              </a:rPr>
              <a:t>quản</a:t>
            </a:r>
            <a:r>
              <a:rPr lang="en-US" sz="4000" b="0">
                <a:latin typeface="Lato"/>
                <a:ea typeface="Lato"/>
                <a:cs typeface="Lato"/>
              </a:rPr>
              <a:t> </a:t>
            </a:r>
            <a:r>
              <a:rPr lang="en-US" sz="4000" b="0" err="1">
                <a:latin typeface="Lato"/>
                <a:ea typeface="Lato"/>
                <a:cs typeface="Lato"/>
              </a:rPr>
              <a:t>lý</a:t>
            </a:r>
            <a:r>
              <a:rPr lang="en-US" sz="4000" b="0">
                <a:latin typeface="Lato"/>
                <a:ea typeface="Lato"/>
                <a:cs typeface="Lato"/>
              </a:rPr>
              <a:t> </a:t>
            </a:r>
            <a:r>
              <a:rPr lang="en-US" sz="4000" b="0" err="1">
                <a:latin typeface="Lato"/>
                <a:ea typeface="Lato"/>
                <a:cs typeface="Lato"/>
              </a:rPr>
              <a:t>nhân</a:t>
            </a:r>
            <a:r>
              <a:rPr lang="en-US" sz="4000" b="0">
                <a:latin typeface="Lato"/>
                <a:ea typeface="Lato"/>
                <a:cs typeface="Lato"/>
              </a:rPr>
              <a:t> </a:t>
            </a:r>
            <a:r>
              <a:rPr lang="en-US" sz="4000" b="0" err="1">
                <a:latin typeface="Lato"/>
                <a:ea typeface="Lato"/>
                <a:cs typeface="Lato"/>
              </a:rPr>
              <a:t>khẩu</a:t>
            </a:r>
            <a:r>
              <a:rPr lang="en-US" sz="4000" b="0">
                <a:latin typeface="Lato"/>
                <a:ea typeface="Lato"/>
                <a:cs typeface="Lato"/>
              </a:rPr>
              <a:t> &amp; </a:t>
            </a:r>
            <a:r>
              <a:rPr lang="en-US" sz="4000" b="0" err="1">
                <a:latin typeface="Lato"/>
                <a:ea typeface="Lato"/>
                <a:cs typeface="Lato"/>
              </a:rPr>
              <a:t>thông</a:t>
            </a:r>
            <a:r>
              <a:rPr lang="en-US" sz="4000" b="0">
                <a:latin typeface="Lato"/>
                <a:ea typeface="Lato"/>
                <a:cs typeface="Lato"/>
              </a:rPr>
              <a:t> tin </a:t>
            </a:r>
            <a:r>
              <a:rPr lang="en-US" sz="4000" b="0" err="1">
                <a:latin typeface="Lato"/>
                <a:ea typeface="Lato"/>
                <a:cs typeface="Lato"/>
              </a:rPr>
              <a:t>phòng</a:t>
            </a:r>
            <a:r>
              <a:rPr lang="en-US" sz="4000" b="0">
                <a:latin typeface="Lato"/>
                <a:ea typeface="Lato"/>
                <a:cs typeface="Lato"/>
              </a:rPr>
              <a:t> </a:t>
            </a:r>
            <a:r>
              <a:rPr lang="en-US" sz="4000" b="0" err="1">
                <a:latin typeface="Lato"/>
                <a:ea typeface="Lato"/>
                <a:cs typeface="Lato"/>
              </a:rPr>
              <a:t>tránh</a:t>
            </a:r>
            <a:r>
              <a:rPr lang="en-US" sz="4000" b="0">
                <a:latin typeface="Lato"/>
                <a:ea typeface="Lato"/>
                <a:cs typeface="Lato"/>
              </a:rPr>
              <a:t> covid</a:t>
            </a:r>
            <a:endParaRPr lang="en-US" sz="4000" b="0">
              <a:effectLst/>
              <a:latin typeface="Lato"/>
              <a:ea typeface="Lato"/>
              <a:cs typeface="Lato"/>
            </a:endParaRPr>
          </a:p>
          <a:p>
            <a:br>
              <a:rPr lang="en-US"/>
            </a:br>
            <a:endParaRPr lang="en-US"/>
          </a:p>
        </p:txBody>
      </p:sp>
    </p:spTree>
    <p:extLst>
      <p:ext uri="{BB962C8B-B14F-4D97-AF65-F5344CB8AC3E}">
        <p14:creationId xmlns:p14="http://schemas.microsoft.com/office/powerpoint/2010/main" val="743172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6036D1-64FC-45E2-FF8D-32737A839BBE}"/>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E039D39A-9F36-907F-539C-1D74546A6E4B}"/>
              </a:ext>
            </a:extLst>
          </p:cNvPr>
          <p:cNvSpPr>
            <a:spLocks noGrp="1"/>
          </p:cNvSpPr>
          <p:nvPr>
            <p:ph type="title"/>
          </p:nvPr>
        </p:nvSpPr>
        <p:spPr/>
        <p:txBody>
          <a:bodyPr/>
          <a:lstStyle/>
          <a:p>
            <a:r>
              <a:rPr lang="en-US" err="1"/>
              <a:t>Xây</a:t>
            </a:r>
            <a:r>
              <a:rPr lang="en-US"/>
              <a:t> </a:t>
            </a:r>
            <a:r>
              <a:rPr lang="en-US" err="1"/>
              <a:t>dựng</a:t>
            </a:r>
            <a:r>
              <a:rPr lang="en-US"/>
              <a:t> </a:t>
            </a:r>
            <a:r>
              <a:rPr lang="en-US" err="1"/>
              <a:t>biểu</a:t>
            </a:r>
            <a:r>
              <a:rPr lang="en-US"/>
              <a:t> </a:t>
            </a:r>
            <a:r>
              <a:rPr lang="en-US" err="1"/>
              <a:t>đồ</a:t>
            </a:r>
            <a:r>
              <a:rPr lang="en-US"/>
              <a:t> use case</a:t>
            </a:r>
          </a:p>
        </p:txBody>
      </p:sp>
      <p:sp>
        <p:nvSpPr>
          <p:cNvPr id="4" name="Text Placeholder 3">
            <a:extLst>
              <a:ext uri="{FF2B5EF4-FFF2-40B4-BE49-F238E27FC236}">
                <a16:creationId xmlns:a16="http://schemas.microsoft.com/office/drawing/2014/main" id="{ED6F77F5-58EF-85F2-A2E6-220FC1500220}"/>
              </a:ext>
            </a:extLst>
          </p:cNvPr>
          <p:cNvSpPr>
            <a:spLocks noGrp="1"/>
          </p:cNvSpPr>
          <p:nvPr>
            <p:ph type="body" sz="quarter" idx="13"/>
          </p:nvPr>
        </p:nvSpPr>
        <p:spPr/>
        <p:txBody>
          <a:bodyPr/>
          <a:lstStyle/>
          <a:p>
            <a:pPr marL="457200" indent="-457200">
              <a:buFont typeface="+mj-lt"/>
              <a:buAutoNum type="arabicPeriod" startAt="3"/>
            </a:pPr>
            <a:r>
              <a:rPr lang="en-US" sz="2200" err="1"/>
              <a:t>Quản</a:t>
            </a:r>
            <a:r>
              <a:rPr lang="en-US" sz="2200"/>
              <a:t> </a:t>
            </a:r>
            <a:r>
              <a:rPr lang="en-US" sz="2200" err="1"/>
              <a:t>lý</a:t>
            </a:r>
            <a:r>
              <a:rPr lang="en-US" sz="2200"/>
              <a:t> </a:t>
            </a:r>
            <a:r>
              <a:rPr lang="en-US" sz="2200" err="1"/>
              <a:t>thông</a:t>
            </a:r>
            <a:r>
              <a:rPr lang="en-US" sz="2200"/>
              <a:t> tin </a:t>
            </a:r>
            <a:r>
              <a:rPr lang="en-US" sz="2200" err="1"/>
              <a:t>nhân</a:t>
            </a:r>
            <a:r>
              <a:rPr lang="en-US" sz="2200"/>
              <a:t> </a:t>
            </a:r>
            <a:r>
              <a:rPr lang="en-US" sz="2200" err="1"/>
              <a:t>khẩu</a:t>
            </a:r>
            <a:endParaRPr lang="en-US" sz="2200"/>
          </a:p>
        </p:txBody>
      </p:sp>
      <p:pic>
        <p:nvPicPr>
          <p:cNvPr id="6" name="Picture 5" descr="Diagram&#10;&#10;Description automatically generated">
            <a:extLst>
              <a:ext uri="{FF2B5EF4-FFF2-40B4-BE49-F238E27FC236}">
                <a16:creationId xmlns:a16="http://schemas.microsoft.com/office/drawing/2014/main" id="{CBAB0851-AB44-1B24-9EC1-7B9356320B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848" y="1554480"/>
            <a:ext cx="6242304" cy="4681728"/>
          </a:xfrm>
          <a:prstGeom prst="rect">
            <a:avLst/>
          </a:prstGeom>
        </p:spPr>
      </p:pic>
    </p:spTree>
    <p:extLst>
      <p:ext uri="{BB962C8B-B14F-4D97-AF65-F5344CB8AC3E}">
        <p14:creationId xmlns:p14="http://schemas.microsoft.com/office/powerpoint/2010/main" val="586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6036D1-64FC-45E2-FF8D-32737A839BBE}"/>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3" name="Title 2">
            <a:extLst>
              <a:ext uri="{FF2B5EF4-FFF2-40B4-BE49-F238E27FC236}">
                <a16:creationId xmlns:a16="http://schemas.microsoft.com/office/drawing/2014/main" id="{E039D39A-9F36-907F-539C-1D74546A6E4B}"/>
              </a:ext>
            </a:extLst>
          </p:cNvPr>
          <p:cNvSpPr>
            <a:spLocks noGrp="1"/>
          </p:cNvSpPr>
          <p:nvPr>
            <p:ph type="title"/>
          </p:nvPr>
        </p:nvSpPr>
        <p:spPr/>
        <p:txBody>
          <a:bodyPr/>
          <a:lstStyle/>
          <a:p>
            <a:r>
              <a:rPr lang="en-US" err="1"/>
              <a:t>Xây</a:t>
            </a:r>
            <a:r>
              <a:rPr lang="en-US"/>
              <a:t> </a:t>
            </a:r>
            <a:r>
              <a:rPr lang="en-US" err="1"/>
              <a:t>dựng</a:t>
            </a:r>
            <a:r>
              <a:rPr lang="en-US"/>
              <a:t> </a:t>
            </a:r>
            <a:r>
              <a:rPr lang="en-US" err="1"/>
              <a:t>biểu</a:t>
            </a:r>
            <a:r>
              <a:rPr lang="en-US"/>
              <a:t> </a:t>
            </a:r>
            <a:r>
              <a:rPr lang="en-US" err="1"/>
              <a:t>đồ</a:t>
            </a:r>
            <a:r>
              <a:rPr lang="en-US"/>
              <a:t> use case</a:t>
            </a:r>
          </a:p>
        </p:txBody>
      </p:sp>
      <p:sp>
        <p:nvSpPr>
          <p:cNvPr id="4" name="Text Placeholder 3">
            <a:extLst>
              <a:ext uri="{FF2B5EF4-FFF2-40B4-BE49-F238E27FC236}">
                <a16:creationId xmlns:a16="http://schemas.microsoft.com/office/drawing/2014/main" id="{ED6F77F5-58EF-85F2-A2E6-220FC1500220}"/>
              </a:ext>
            </a:extLst>
          </p:cNvPr>
          <p:cNvSpPr>
            <a:spLocks noGrp="1"/>
          </p:cNvSpPr>
          <p:nvPr>
            <p:ph type="body" sz="quarter" idx="13"/>
          </p:nvPr>
        </p:nvSpPr>
        <p:spPr/>
        <p:txBody>
          <a:bodyPr/>
          <a:lstStyle/>
          <a:p>
            <a:pPr marL="457200" indent="-457200">
              <a:buFont typeface="+mj-lt"/>
              <a:buAutoNum type="arabicPeriod" startAt="4"/>
            </a:pPr>
            <a:r>
              <a:rPr lang="en-US" sz="2200" err="1"/>
              <a:t>Tìm</a:t>
            </a:r>
            <a:r>
              <a:rPr lang="en-US" sz="2200"/>
              <a:t> </a:t>
            </a:r>
            <a:r>
              <a:rPr lang="en-US" sz="2200" err="1"/>
              <a:t>kiếm</a:t>
            </a:r>
            <a:r>
              <a:rPr lang="en-US" sz="2200"/>
              <a:t> </a:t>
            </a:r>
            <a:r>
              <a:rPr lang="en-US" sz="2200" err="1"/>
              <a:t>nhân</a:t>
            </a:r>
            <a:r>
              <a:rPr lang="en-US" sz="2200"/>
              <a:t> </a:t>
            </a:r>
            <a:r>
              <a:rPr lang="en-US" sz="2200" err="1"/>
              <a:t>khẩu</a:t>
            </a:r>
            <a:endParaRPr lang="en-US" sz="2200"/>
          </a:p>
        </p:txBody>
      </p:sp>
      <p:pic>
        <p:nvPicPr>
          <p:cNvPr id="6" name="Picture 5">
            <a:extLst>
              <a:ext uri="{FF2B5EF4-FFF2-40B4-BE49-F238E27FC236}">
                <a16:creationId xmlns:a16="http://schemas.microsoft.com/office/drawing/2014/main" id="{CBAB0851-AB44-1B24-9EC1-7B9356320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0848" y="2025013"/>
            <a:ext cx="6242304" cy="3740662"/>
          </a:xfrm>
          <a:prstGeom prst="rect">
            <a:avLst/>
          </a:prstGeom>
        </p:spPr>
      </p:pic>
    </p:spTree>
    <p:extLst>
      <p:ext uri="{BB962C8B-B14F-4D97-AF65-F5344CB8AC3E}">
        <p14:creationId xmlns:p14="http://schemas.microsoft.com/office/powerpoint/2010/main" val="1795485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6036D1-64FC-45E2-FF8D-32737A839BBE}"/>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3" name="Title 2">
            <a:extLst>
              <a:ext uri="{FF2B5EF4-FFF2-40B4-BE49-F238E27FC236}">
                <a16:creationId xmlns:a16="http://schemas.microsoft.com/office/drawing/2014/main" id="{E039D39A-9F36-907F-539C-1D74546A6E4B}"/>
              </a:ext>
            </a:extLst>
          </p:cNvPr>
          <p:cNvSpPr>
            <a:spLocks noGrp="1"/>
          </p:cNvSpPr>
          <p:nvPr>
            <p:ph type="title"/>
          </p:nvPr>
        </p:nvSpPr>
        <p:spPr/>
        <p:txBody>
          <a:bodyPr/>
          <a:lstStyle/>
          <a:p>
            <a:r>
              <a:rPr lang="en-US" err="1"/>
              <a:t>Xây</a:t>
            </a:r>
            <a:r>
              <a:rPr lang="en-US"/>
              <a:t> </a:t>
            </a:r>
            <a:r>
              <a:rPr lang="en-US" err="1"/>
              <a:t>dựng</a:t>
            </a:r>
            <a:r>
              <a:rPr lang="en-US"/>
              <a:t> </a:t>
            </a:r>
            <a:r>
              <a:rPr lang="en-US" err="1"/>
              <a:t>biểu</a:t>
            </a:r>
            <a:r>
              <a:rPr lang="en-US"/>
              <a:t> </a:t>
            </a:r>
            <a:r>
              <a:rPr lang="en-US" err="1"/>
              <a:t>đồ</a:t>
            </a:r>
            <a:r>
              <a:rPr lang="en-US"/>
              <a:t> use case</a:t>
            </a:r>
          </a:p>
        </p:txBody>
      </p:sp>
      <p:sp>
        <p:nvSpPr>
          <p:cNvPr id="4" name="Text Placeholder 3">
            <a:extLst>
              <a:ext uri="{FF2B5EF4-FFF2-40B4-BE49-F238E27FC236}">
                <a16:creationId xmlns:a16="http://schemas.microsoft.com/office/drawing/2014/main" id="{ED6F77F5-58EF-85F2-A2E6-220FC1500220}"/>
              </a:ext>
            </a:extLst>
          </p:cNvPr>
          <p:cNvSpPr>
            <a:spLocks noGrp="1"/>
          </p:cNvSpPr>
          <p:nvPr>
            <p:ph type="body" sz="quarter" idx="13"/>
          </p:nvPr>
        </p:nvSpPr>
        <p:spPr/>
        <p:txBody>
          <a:bodyPr/>
          <a:lstStyle/>
          <a:p>
            <a:pPr marL="457200" indent="-457200">
              <a:buFont typeface="+mj-lt"/>
              <a:buAutoNum type="arabicPeriod" startAt="5"/>
            </a:pPr>
            <a:r>
              <a:rPr lang="en-US" sz="2200" err="1"/>
              <a:t>Thống</a:t>
            </a:r>
            <a:r>
              <a:rPr lang="en-US" sz="2200"/>
              <a:t> </a:t>
            </a:r>
            <a:r>
              <a:rPr lang="en-US" sz="2200" err="1"/>
              <a:t>kê</a:t>
            </a:r>
            <a:r>
              <a:rPr lang="en-US" sz="2200"/>
              <a:t> </a:t>
            </a:r>
            <a:r>
              <a:rPr lang="en-US" sz="2200" err="1"/>
              <a:t>nhân</a:t>
            </a:r>
            <a:r>
              <a:rPr lang="en-US" sz="2200"/>
              <a:t> </a:t>
            </a:r>
            <a:r>
              <a:rPr lang="en-US" sz="2200" err="1"/>
              <a:t>khẩu</a:t>
            </a:r>
            <a:endParaRPr lang="en-US" sz="2200"/>
          </a:p>
        </p:txBody>
      </p:sp>
      <p:pic>
        <p:nvPicPr>
          <p:cNvPr id="6" name="Picture 5">
            <a:extLst>
              <a:ext uri="{FF2B5EF4-FFF2-40B4-BE49-F238E27FC236}">
                <a16:creationId xmlns:a16="http://schemas.microsoft.com/office/drawing/2014/main" id="{CBAB0851-AB44-1B24-9EC1-7B9356320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15852" y="1554480"/>
            <a:ext cx="5712296" cy="4681728"/>
          </a:xfrm>
          <a:prstGeom prst="rect">
            <a:avLst/>
          </a:prstGeom>
        </p:spPr>
      </p:pic>
    </p:spTree>
    <p:extLst>
      <p:ext uri="{BB962C8B-B14F-4D97-AF65-F5344CB8AC3E}">
        <p14:creationId xmlns:p14="http://schemas.microsoft.com/office/powerpoint/2010/main" val="399856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6036D1-64FC-45E2-FF8D-32737A839BBE}"/>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3" name="Title 2">
            <a:extLst>
              <a:ext uri="{FF2B5EF4-FFF2-40B4-BE49-F238E27FC236}">
                <a16:creationId xmlns:a16="http://schemas.microsoft.com/office/drawing/2014/main" id="{E039D39A-9F36-907F-539C-1D74546A6E4B}"/>
              </a:ext>
            </a:extLst>
          </p:cNvPr>
          <p:cNvSpPr>
            <a:spLocks noGrp="1"/>
          </p:cNvSpPr>
          <p:nvPr>
            <p:ph type="title"/>
          </p:nvPr>
        </p:nvSpPr>
        <p:spPr/>
        <p:txBody>
          <a:bodyPr/>
          <a:lstStyle/>
          <a:p>
            <a:r>
              <a:rPr lang="en-US" err="1"/>
              <a:t>Xây</a:t>
            </a:r>
            <a:r>
              <a:rPr lang="en-US"/>
              <a:t> </a:t>
            </a:r>
            <a:r>
              <a:rPr lang="en-US" err="1"/>
              <a:t>dựng</a:t>
            </a:r>
            <a:r>
              <a:rPr lang="en-US"/>
              <a:t> </a:t>
            </a:r>
            <a:r>
              <a:rPr lang="en-US" err="1"/>
              <a:t>biểu</a:t>
            </a:r>
            <a:r>
              <a:rPr lang="en-US"/>
              <a:t> </a:t>
            </a:r>
            <a:r>
              <a:rPr lang="en-US" err="1"/>
              <a:t>đồ</a:t>
            </a:r>
            <a:r>
              <a:rPr lang="en-US"/>
              <a:t> use case</a:t>
            </a:r>
          </a:p>
        </p:txBody>
      </p:sp>
      <p:sp>
        <p:nvSpPr>
          <p:cNvPr id="4" name="Text Placeholder 3">
            <a:extLst>
              <a:ext uri="{FF2B5EF4-FFF2-40B4-BE49-F238E27FC236}">
                <a16:creationId xmlns:a16="http://schemas.microsoft.com/office/drawing/2014/main" id="{ED6F77F5-58EF-85F2-A2E6-220FC1500220}"/>
              </a:ext>
            </a:extLst>
          </p:cNvPr>
          <p:cNvSpPr>
            <a:spLocks noGrp="1"/>
          </p:cNvSpPr>
          <p:nvPr>
            <p:ph type="body" sz="quarter" idx="13"/>
          </p:nvPr>
        </p:nvSpPr>
        <p:spPr/>
        <p:txBody>
          <a:bodyPr/>
          <a:lstStyle/>
          <a:p>
            <a:pPr marL="457200" indent="-457200">
              <a:buFont typeface="+mj-lt"/>
              <a:buAutoNum type="arabicPeriod" startAt="6"/>
            </a:pPr>
            <a:r>
              <a:rPr lang="en-US" sz="2200" err="1"/>
              <a:t>Tổng</a:t>
            </a:r>
            <a:r>
              <a:rPr lang="en-US" sz="2200"/>
              <a:t> </a:t>
            </a:r>
            <a:r>
              <a:rPr lang="en-US" sz="2200" err="1"/>
              <a:t>quan</a:t>
            </a:r>
            <a:r>
              <a:rPr lang="en-US" sz="2200"/>
              <a:t> </a:t>
            </a:r>
            <a:r>
              <a:rPr lang="en-US" sz="2200" err="1"/>
              <a:t>quản</a:t>
            </a:r>
            <a:r>
              <a:rPr lang="en-US" sz="2200"/>
              <a:t> </a:t>
            </a:r>
            <a:r>
              <a:rPr lang="en-US" sz="2200" err="1"/>
              <a:t>lý</a:t>
            </a:r>
            <a:r>
              <a:rPr lang="en-US" sz="2200"/>
              <a:t> </a:t>
            </a:r>
            <a:r>
              <a:rPr lang="en-US" sz="2200" err="1"/>
              <a:t>thông</a:t>
            </a:r>
            <a:r>
              <a:rPr lang="en-US" sz="2200"/>
              <a:t> tin Covid</a:t>
            </a:r>
          </a:p>
        </p:txBody>
      </p:sp>
      <p:pic>
        <p:nvPicPr>
          <p:cNvPr id="6" name="Picture 5">
            <a:extLst>
              <a:ext uri="{FF2B5EF4-FFF2-40B4-BE49-F238E27FC236}">
                <a16:creationId xmlns:a16="http://schemas.microsoft.com/office/drawing/2014/main" id="{CBAB0851-AB44-1B24-9EC1-7B9356320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9033" y="1554480"/>
            <a:ext cx="6225934" cy="4681728"/>
          </a:xfrm>
          <a:prstGeom prst="rect">
            <a:avLst/>
          </a:prstGeom>
        </p:spPr>
      </p:pic>
    </p:spTree>
    <p:extLst>
      <p:ext uri="{BB962C8B-B14F-4D97-AF65-F5344CB8AC3E}">
        <p14:creationId xmlns:p14="http://schemas.microsoft.com/office/powerpoint/2010/main" val="2114524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6036D1-64FC-45E2-FF8D-32737A839BBE}"/>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3" name="Title 2">
            <a:extLst>
              <a:ext uri="{FF2B5EF4-FFF2-40B4-BE49-F238E27FC236}">
                <a16:creationId xmlns:a16="http://schemas.microsoft.com/office/drawing/2014/main" id="{E039D39A-9F36-907F-539C-1D74546A6E4B}"/>
              </a:ext>
            </a:extLst>
          </p:cNvPr>
          <p:cNvSpPr>
            <a:spLocks noGrp="1"/>
          </p:cNvSpPr>
          <p:nvPr>
            <p:ph type="title"/>
          </p:nvPr>
        </p:nvSpPr>
        <p:spPr/>
        <p:txBody>
          <a:bodyPr/>
          <a:lstStyle/>
          <a:p>
            <a:r>
              <a:rPr lang="en-US" err="1"/>
              <a:t>Xây</a:t>
            </a:r>
            <a:r>
              <a:rPr lang="en-US"/>
              <a:t> </a:t>
            </a:r>
            <a:r>
              <a:rPr lang="en-US" err="1"/>
              <a:t>dựng</a:t>
            </a:r>
            <a:r>
              <a:rPr lang="en-US"/>
              <a:t> </a:t>
            </a:r>
            <a:r>
              <a:rPr lang="en-US" err="1"/>
              <a:t>biểu</a:t>
            </a:r>
            <a:r>
              <a:rPr lang="en-US"/>
              <a:t> </a:t>
            </a:r>
            <a:r>
              <a:rPr lang="en-US" err="1"/>
              <a:t>đồ</a:t>
            </a:r>
            <a:r>
              <a:rPr lang="en-US"/>
              <a:t> use case</a:t>
            </a:r>
          </a:p>
        </p:txBody>
      </p:sp>
      <p:sp>
        <p:nvSpPr>
          <p:cNvPr id="4" name="Text Placeholder 3">
            <a:extLst>
              <a:ext uri="{FF2B5EF4-FFF2-40B4-BE49-F238E27FC236}">
                <a16:creationId xmlns:a16="http://schemas.microsoft.com/office/drawing/2014/main" id="{ED6F77F5-58EF-85F2-A2E6-220FC1500220}"/>
              </a:ext>
            </a:extLst>
          </p:cNvPr>
          <p:cNvSpPr>
            <a:spLocks noGrp="1"/>
          </p:cNvSpPr>
          <p:nvPr>
            <p:ph type="body" sz="quarter" idx="13"/>
          </p:nvPr>
        </p:nvSpPr>
        <p:spPr/>
        <p:txBody>
          <a:bodyPr/>
          <a:lstStyle/>
          <a:p>
            <a:pPr marL="457200" indent="-457200">
              <a:buFont typeface="+mj-lt"/>
              <a:buAutoNum type="arabicPeriod" startAt="7"/>
            </a:pPr>
            <a:r>
              <a:rPr lang="vi-VN" sz="2200" err="1"/>
              <a:t>Quản</a:t>
            </a:r>
            <a:r>
              <a:rPr lang="vi-VN" sz="2200"/>
              <a:t> </a:t>
            </a:r>
            <a:r>
              <a:rPr lang="vi-VN" sz="2200" err="1"/>
              <a:t>lý</a:t>
            </a:r>
            <a:r>
              <a:rPr lang="vi-VN" sz="2200"/>
              <a:t> thông tin </a:t>
            </a:r>
            <a:r>
              <a:rPr lang="vi-VN" sz="2200" err="1"/>
              <a:t>người</a:t>
            </a:r>
            <a:r>
              <a:rPr lang="vi-VN" sz="2200"/>
              <a:t> </a:t>
            </a:r>
            <a:r>
              <a:rPr lang="vi-VN" sz="2200" err="1"/>
              <a:t>mắc</a:t>
            </a:r>
            <a:r>
              <a:rPr lang="vi-VN" sz="2200"/>
              <a:t> </a:t>
            </a:r>
            <a:r>
              <a:rPr lang="vi-VN" sz="2200" err="1"/>
              <a:t>Covid</a:t>
            </a:r>
            <a:endParaRPr lang="en-US" sz="2200"/>
          </a:p>
        </p:txBody>
      </p:sp>
      <p:pic>
        <p:nvPicPr>
          <p:cNvPr id="6" name="Picture 5">
            <a:extLst>
              <a:ext uri="{FF2B5EF4-FFF2-40B4-BE49-F238E27FC236}">
                <a16:creationId xmlns:a16="http://schemas.microsoft.com/office/drawing/2014/main" id="{CBAB0851-AB44-1B24-9EC1-7B9356320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0847" y="1965960"/>
            <a:ext cx="6419053" cy="3755364"/>
          </a:xfrm>
          <a:prstGeom prst="rect">
            <a:avLst/>
          </a:prstGeom>
        </p:spPr>
      </p:pic>
    </p:spTree>
    <p:extLst>
      <p:ext uri="{BB962C8B-B14F-4D97-AF65-F5344CB8AC3E}">
        <p14:creationId xmlns:p14="http://schemas.microsoft.com/office/powerpoint/2010/main" val="3337871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6036D1-64FC-45E2-FF8D-32737A839BBE}"/>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3" name="Title 2">
            <a:extLst>
              <a:ext uri="{FF2B5EF4-FFF2-40B4-BE49-F238E27FC236}">
                <a16:creationId xmlns:a16="http://schemas.microsoft.com/office/drawing/2014/main" id="{E039D39A-9F36-907F-539C-1D74546A6E4B}"/>
              </a:ext>
            </a:extLst>
          </p:cNvPr>
          <p:cNvSpPr>
            <a:spLocks noGrp="1"/>
          </p:cNvSpPr>
          <p:nvPr>
            <p:ph type="title"/>
          </p:nvPr>
        </p:nvSpPr>
        <p:spPr/>
        <p:txBody>
          <a:bodyPr/>
          <a:lstStyle/>
          <a:p>
            <a:r>
              <a:rPr lang="en-US" err="1"/>
              <a:t>Xây</a:t>
            </a:r>
            <a:r>
              <a:rPr lang="en-US"/>
              <a:t> </a:t>
            </a:r>
            <a:r>
              <a:rPr lang="en-US" err="1"/>
              <a:t>dựng</a:t>
            </a:r>
            <a:r>
              <a:rPr lang="en-US"/>
              <a:t> </a:t>
            </a:r>
            <a:r>
              <a:rPr lang="en-US" err="1"/>
              <a:t>biểu</a:t>
            </a:r>
            <a:r>
              <a:rPr lang="en-US"/>
              <a:t> </a:t>
            </a:r>
            <a:r>
              <a:rPr lang="en-US" err="1"/>
              <a:t>đồ</a:t>
            </a:r>
            <a:r>
              <a:rPr lang="en-US"/>
              <a:t> use case</a:t>
            </a:r>
          </a:p>
        </p:txBody>
      </p:sp>
      <p:sp>
        <p:nvSpPr>
          <p:cNvPr id="4" name="Text Placeholder 3">
            <a:extLst>
              <a:ext uri="{FF2B5EF4-FFF2-40B4-BE49-F238E27FC236}">
                <a16:creationId xmlns:a16="http://schemas.microsoft.com/office/drawing/2014/main" id="{ED6F77F5-58EF-85F2-A2E6-220FC1500220}"/>
              </a:ext>
            </a:extLst>
          </p:cNvPr>
          <p:cNvSpPr>
            <a:spLocks noGrp="1"/>
          </p:cNvSpPr>
          <p:nvPr>
            <p:ph type="body" sz="quarter" idx="13"/>
          </p:nvPr>
        </p:nvSpPr>
        <p:spPr/>
        <p:txBody>
          <a:bodyPr/>
          <a:lstStyle/>
          <a:p>
            <a:pPr marL="457200" indent="-457200">
              <a:buFont typeface="+mj-lt"/>
              <a:buAutoNum type="arabicPeriod" startAt="8"/>
            </a:pPr>
            <a:r>
              <a:rPr lang="en-US" sz="2200" err="1"/>
              <a:t>Thống</a:t>
            </a:r>
            <a:r>
              <a:rPr lang="en-US" sz="2200"/>
              <a:t> </a:t>
            </a:r>
            <a:r>
              <a:rPr lang="en-US" sz="2200" err="1"/>
              <a:t>kê</a:t>
            </a:r>
            <a:r>
              <a:rPr lang="en-US" sz="2200"/>
              <a:t> </a:t>
            </a:r>
            <a:r>
              <a:rPr lang="en-US" sz="2200" err="1"/>
              <a:t>thông</a:t>
            </a:r>
            <a:r>
              <a:rPr lang="en-US" sz="2200"/>
              <a:t> tin Covid</a:t>
            </a:r>
          </a:p>
        </p:txBody>
      </p:sp>
      <p:pic>
        <p:nvPicPr>
          <p:cNvPr id="6" name="Picture 5">
            <a:extLst>
              <a:ext uri="{FF2B5EF4-FFF2-40B4-BE49-F238E27FC236}">
                <a16:creationId xmlns:a16="http://schemas.microsoft.com/office/drawing/2014/main" id="{CBAB0851-AB44-1B24-9EC1-7B9356320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0848" y="1749909"/>
            <a:ext cx="6242304" cy="4290870"/>
          </a:xfrm>
          <a:prstGeom prst="rect">
            <a:avLst/>
          </a:prstGeom>
        </p:spPr>
      </p:pic>
    </p:spTree>
    <p:extLst>
      <p:ext uri="{BB962C8B-B14F-4D97-AF65-F5344CB8AC3E}">
        <p14:creationId xmlns:p14="http://schemas.microsoft.com/office/powerpoint/2010/main" val="1557887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721D01-9A10-01FB-25D5-1B037EE63863}"/>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3" name="Title 2">
            <a:extLst>
              <a:ext uri="{FF2B5EF4-FFF2-40B4-BE49-F238E27FC236}">
                <a16:creationId xmlns:a16="http://schemas.microsoft.com/office/drawing/2014/main" id="{2F9FD917-571C-B9BA-F1E1-41F8DCAA96A0}"/>
              </a:ext>
            </a:extLst>
          </p:cNvPr>
          <p:cNvSpPr>
            <a:spLocks noGrp="1"/>
          </p:cNvSpPr>
          <p:nvPr>
            <p:ph type="title"/>
          </p:nvPr>
        </p:nvSpPr>
        <p:spPr/>
        <p:txBody>
          <a:bodyPr/>
          <a:lstStyle/>
          <a:p>
            <a:r>
              <a:rPr lang="en-US" err="1"/>
              <a:t>Đặc</a:t>
            </a:r>
            <a:r>
              <a:rPr lang="en-US"/>
              <a:t> </a:t>
            </a:r>
            <a:r>
              <a:rPr lang="en-US" err="1"/>
              <a:t>tả</a:t>
            </a:r>
            <a:r>
              <a:rPr lang="en-US"/>
              <a:t> ca </a:t>
            </a:r>
            <a:r>
              <a:rPr lang="en-US" err="1"/>
              <a:t>sử</a:t>
            </a:r>
            <a:r>
              <a:rPr lang="en-US"/>
              <a:t> dụng</a:t>
            </a:r>
          </a:p>
        </p:txBody>
      </p:sp>
      <p:sp>
        <p:nvSpPr>
          <p:cNvPr id="4" name="Text Placeholder 3">
            <a:extLst>
              <a:ext uri="{FF2B5EF4-FFF2-40B4-BE49-F238E27FC236}">
                <a16:creationId xmlns:a16="http://schemas.microsoft.com/office/drawing/2014/main" id="{621A33AE-BF9F-EA41-F72F-6CD7A6B621D3}"/>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473584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B08AA7-195D-AE72-7BAB-9B4ABBA8D3B0}"/>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3" name="Title 2">
            <a:extLst>
              <a:ext uri="{FF2B5EF4-FFF2-40B4-BE49-F238E27FC236}">
                <a16:creationId xmlns:a16="http://schemas.microsoft.com/office/drawing/2014/main" id="{1982E352-38B3-1E89-BB98-EAE1016855EB}"/>
              </a:ext>
            </a:extLst>
          </p:cNvPr>
          <p:cNvSpPr>
            <a:spLocks noGrp="1"/>
          </p:cNvSpPr>
          <p:nvPr>
            <p:ph type="title"/>
          </p:nvPr>
        </p:nvSpPr>
        <p:spPr/>
        <p:txBody>
          <a:bodyPr/>
          <a:lstStyle/>
          <a:p>
            <a:r>
              <a:rPr lang="en-US" err="1"/>
              <a:t>Đặc</a:t>
            </a:r>
            <a:r>
              <a:rPr lang="en-US"/>
              <a:t> </a:t>
            </a:r>
            <a:r>
              <a:rPr lang="en-US" err="1"/>
              <a:t>tả</a:t>
            </a:r>
            <a:r>
              <a:rPr lang="en-US"/>
              <a:t> </a:t>
            </a:r>
            <a:r>
              <a:rPr lang="en-US" err="1"/>
              <a:t>yêu</a:t>
            </a:r>
            <a:r>
              <a:rPr lang="en-US"/>
              <a:t> </a:t>
            </a:r>
            <a:r>
              <a:rPr lang="en-US" err="1"/>
              <a:t>cầu</a:t>
            </a:r>
            <a:r>
              <a:rPr lang="en-US"/>
              <a:t> phi </a:t>
            </a:r>
            <a:r>
              <a:rPr lang="en-US" err="1"/>
              <a:t>chức</a:t>
            </a:r>
            <a:r>
              <a:rPr lang="en-US"/>
              <a:t> </a:t>
            </a:r>
            <a:r>
              <a:rPr lang="en-US" err="1"/>
              <a:t>năng</a:t>
            </a:r>
            <a:endParaRPr lang="en-US"/>
          </a:p>
        </p:txBody>
      </p:sp>
      <p:sp>
        <p:nvSpPr>
          <p:cNvPr id="4" name="Text Placeholder 3">
            <a:extLst>
              <a:ext uri="{FF2B5EF4-FFF2-40B4-BE49-F238E27FC236}">
                <a16:creationId xmlns:a16="http://schemas.microsoft.com/office/drawing/2014/main" id="{2AB609F5-405C-3242-7386-38705AE52CB7}"/>
              </a:ext>
            </a:extLst>
          </p:cNvPr>
          <p:cNvSpPr>
            <a:spLocks noGrp="1"/>
          </p:cNvSpPr>
          <p:nvPr>
            <p:ph type="body" sz="quarter" idx="13"/>
          </p:nvPr>
        </p:nvSpPr>
        <p:spPr/>
        <p:txBody>
          <a:bodyPr lIns="91440" tIns="45720" rIns="91440" bIns="45720" anchor="t"/>
          <a:lstStyle/>
          <a:p>
            <a:pPr algn="just">
              <a:lnSpc>
                <a:spcPct val="140000"/>
              </a:lnSpc>
              <a:spcBef>
                <a:spcPts val="0"/>
              </a:spcBef>
            </a:pPr>
            <a:r>
              <a:rPr lang="vi-VN" sz="2400" b="1">
                <a:effectLst/>
                <a:latin typeface="Lato"/>
                <a:ea typeface="Calibri" panose="020F0502020204030204" pitchFamily="34" charset="0"/>
                <a:cs typeface="Times New Roman"/>
              </a:rPr>
              <a:t>Chức năng</a:t>
            </a:r>
          </a:p>
          <a:p>
            <a:pPr lvl="1" algn="just">
              <a:lnSpc>
                <a:spcPct val="140000"/>
              </a:lnSpc>
              <a:spcBef>
                <a:spcPts val="0"/>
              </a:spcBef>
              <a:buFontTx/>
              <a:buChar char="-"/>
            </a:pPr>
            <a:r>
              <a:rPr lang="vi-VN" sz="1800">
                <a:effectLst/>
                <a:latin typeface="Lato"/>
                <a:ea typeface="Calibri" panose="020F0502020204030204" pitchFamily="34" charset="0"/>
                <a:cs typeface="Times New Roman"/>
              </a:rPr>
              <a:t>Hỗ trợ 5 thành viên làm việc đồng thời.</a:t>
            </a:r>
            <a:r>
              <a:rPr lang="vi-VN" sz="1800">
                <a:latin typeface="Lato"/>
                <a:ea typeface="Calibri" panose="020F0502020204030204" pitchFamily="34" charset="0"/>
                <a:cs typeface="Times New Roman"/>
              </a:rPr>
              <a:t> </a:t>
            </a:r>
            <a:endParaRPr lang="en-US" sz="1800">
              <a:effectLst/>
              <a:latin typeface="Lato"/>
              <a:ea typeface="Calibri" panose="020F0502020204030204" pitchFamily="34" charset="0"/>
              <a:cs typeface="Times New Roman" panose="02020603050405020304" pitchFamily="18" charset="0"/>
            </a:endParaRPr>
          </a:p>
          <a:p>
            <a:pPr marR="0" lvl="1" algn="just">
              <a:lnSpc>
                <a:spcPct val="140000"/>
              </a:lnSpc>
              <a:spcBef>
                <a:spcPts val="0"/>
              </a:spcBef>
              <a:spcAft>
                <a:spcPts val="0"/>
              </a:spcAft>
              <a:buFontTx/>
              <a:buChar char="-"/>
            </a:pPr>
            <a:r>
              <a:rPr lang="vi-VN" sz="1800">
                <a:effectLst/>
                <a:latin typeface="Lato"/>
                <a:ea typeface="Calibri" panose="020F0502020204030204" pitchFamily="34" charset="0"/>
                <a:cs typeface="Times New Roman"/>
              </a:rPr>
              <a:t>Phân chia quyền cho từng người dùng.</a:t>
            </a:r>
          </a:p>
          <a:p>
            <a:pPr marL="226695" indent="-226695" algn="just">
              <a:lnSpc>
                <a:spcPct val="140000"/>
              </a:lnSpc>
              <a:spcBef>
                <a:spcPts val="0"/>
              </a:spcBef>
            </a:pPr>
            <a:r>
              <a:rPr lang="vi-VN" sz="2400" b="1">
                <a:effectLst/>
                <a:latin typeface="Lato"/>
                <a:ea typeface="Calibri" panose="020F0502020204030204" pitchFamily="34" charset="0"/>
                <a:cs typeface="Times New Roman"/>
              </a:rPr>
              <a:t>Tính dễ dùn</a:t>
            </a:r>
            <a:r>
              <a:rPr lang="en-US" sz="2400" b="1">
                <a:effectLst/>
                <a:latin typeface="Lato"/>
                <a:ea typeface="Calibri" panose="020F0502020204030204" pitchFamily="34" charset="0"/>
                <a:cs typeface="Times New Roman"/>
              </a:rPr>
              <a:t>g</a:t>
            </a:r>
            <a:endParaRPr lang="en-US" sz="2400" b="1">
              <a:latin typeface="Lato"/>
              <a:ea typeface="Lato"/>
              <a:cs typeface="Times New Roman"/>
            </a:endParaRPr>
          </a:p>
          <a:p>
            <a:pPr lvl="1" algn="just">
              <a:lnSpc>
                <a:spcPct val="140000"/>
              </a:lnSpc>
              <a:spcBef>
                <a:spcPts val="0"/>
              </a:spcBef>
              <a:buFontTx/>
              <a:buChar char="-"/>
            </a:pPr>
            <a:r>
              <a:rPr lang="vi-VN" sz="1800">
                <a:latin typeface="Lato"/>
                <a:ea typeface="Lato"/>
                <a:cs typeface="Times New Roman"/>
              </a:rPr>
              <a:t>Giao diện trực quan, dễ nhìn, không gây khó khăn cho người mới bắt đầu. </a:t>
            </a:r>
            <a:endParaRPr lang="en-US" sz="1800">
              <a:latin typeface="Lato"/>
              <a:ea typeface="Lato"/>
              <a:cs typeface="Times New Roman"/>
            </a:endParaRPr>
          </a:p>
          <a:p>
            <a:pPr marL="226695" marR="0" indent="-226695" algn="just">
              <a:lnSpc>
                <a:spcPct val="140000"/>
              </a:lnSpc>
              <a:spcBef>
                <a:spcPts val="0"/>
              </a:spcBef>
              <a:spcAft>
                <a:spcPts val="0"/>
              </a:spcAft>
            </a:pPr>
            <a:r>
              <a:rPr lang="vi-VN" sz="2400" b="1">
                <a:effectLst/>
                <a:latin typeface="Lato"/>
                <a:ea typeface="Calibri" panose="020F0502020204030204" pitchFamily="34" charset="0"/>
                <a:cs typeface="Times New Roman"/>
              </a:rPr>
              <a:t>Tính ổn định</a:t>
            </a:r>
          </a:p>
          <a:p>
            <a:pPr lvl="1" algn="just">
              <a:lnSpc>
                <a:spcPct val="140000"/>
              </a:lnSpc>
              <a:spcBef>
                <a:spcPts val="0"/>
              </a:spcBef>
              <a:buFontTx/>
              <a:buChar char="-"/>
            </a:pPr>
            <a:r>
              <a:rPr lang="vi-VN" sz="1800">
                <a:latin typeface="Lato"/>
                <a:ea typeface="Lato"/>
                <a:cs typeface="Times New Roman"/>
              </a:rPr>
              <a:t>Hệ thống có khả năng hoạt động bất kì lúc nào. </a:t>
            </a:r>
            <a:endParaRPr lang="vi-VN" sz="1800">
              <a:latin typeface="Lato"/>
              <a:cs typeface="Times New Roman" panose="02020603050405020304" pitchFamily="18" charset="0"/>
            </a:endParaRPr>
          </a:p>
          <a:p>
            <a:pPr lvl="1" algn="just">
              <a:lnSpc>
                <a:spcPct val="140000"/>
              </a:lnSpc>
              <a:spcBef>
                <a:spcPts val="0"/>
              </a:spcBef>
              <a:buFontTx/>
              <a:buChar char="-"/>
            </a:pPr>
            <a:r>
              <a:rPr lang="vi-VN" sz="1800">
                <a:latin typeface="Lato"/>
                <a:ea typeface="Lato"/>
                <a:cs typeface="Times New Roman"/>
              </a:rPr>
              <a:t>Thời gian xảy ra lỗi dưới 5%.</a:t>
            </a:r>
          </a:p>
          <a:p>
            <a:pPr lvl="1" algn="just">
              <a:lnSpc>
                <a:spcPct val="140000"/>
              </a:lnSpc>
              <a:spcBef>
                <a:spcPts val="0"/>
              </a:spcBef>
              <a:buFontTx/>
              <a:buChar char="-"/>
            </a:pPr>
            <a:r>
              <a:rPr lang="vi-VN" sz="1800">
                <a:latin typeface="Lato"/>
                <a:ea typeface="Lato"/>
                <a:cs typeface="Times New Roman"/>
              </a:rPr>
              <a:t>Hoạt động tốt với Windows 7 / Windows 10</a:t>
            </a:r>
          </a:p>
          <a:p>
            <a:pPr marL="0" indent="0">
              <a:buNone/>
            </a:pPr>
            <a:endParaRPr lang="en-US" sz="14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43115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B08AA7-195D-AE72-7BAB-9B4ABBA8D3B0}"/>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3" name="Title 2">
            <a:extLst>
              <a:ext uri="{FF2B5EF4-FFF2-40B4-BE49-F238E27FC236}">
                <a16:creationId xmlns:a16="http://schemas.microsoft.com/office/drawing/2014/main" id="{1982E352-38B3-1E89-BB98-EAE1016855EB}"/>
              </a:ext>
            </a:extLst>
          </p:cNvPr>
          <p:cNvSpPr>
            <a:spLocks noGrp="1"/>
          </p:cNvSpPr>
          <p:nvPr>
            <p:ph type="title"/>
          </p:nvPr>
        </p:nvSpPr>
        <p:spPr/>
        <p:txBody>
          <a:bodyPr/>
          <a:lstStyle/>
          <a:p>
            <a:r>
              <a:rPr lang="en-US" err="1"/>
              <a:t>Đặc</a:t>
            </a:r>
            <a:r>
              <a:rPr lang="en-US"/>
              <a:t> </a:t>
            </a:r>
            <a:r>
              <a:rPr lang="en-US" err="1"/>
              <a:t>tả</a:t>
            </a:r>
            <a:r>
              <a:rPr lang="en-US"/>
              <a:t> </a:t>
            </a:r>
            <a:r>
              <a:rPr lang="en-US" err="1"/>
              <a:t>yêu</a:t>
            </a:r>
            <a:r>
              <a:rPr lang="en-US"/>
              <a:t> </a:t>
            </a:r>
            <a:r>
              <a:rPr lang="en-US" err="1"/>
              <a:t>cầu</a:t>
            </a:r>
            <a:r>
              <a:rPr lang="en-US"/>
              <a:t> phi </a:t>
            </a:r>
            <a:r>
              <a:rPr lang="en-US" err="1"/>
              <a:t>chức</a:t>
            </a:r>
            <a:r>
              <a:rPr lang="en-US"/>
              <a:t> </a:t>
            </a:r>
            <a:r>
              <a:rPr lang="en-US" err="1"/>
              <a:t>năng</a:t>
            </a:r>
            <a:endParaRPr lang="en-US"/>
          </a:p>
        </p:txBody>
      </p:sp>
      <p:sp>
        <p:nvSpPr>
          <p:cNvPr id="4" name="Text Placeholder 3">
            <a:extLst>
              <a:ext uri="{FF2B5EF4-FFF2-40B4-BE49-F238E27FC236}">
                <a16:creationId xmlns:a16="http://schemas.microsoft.com/office/drawing/2014/main" id="{2AB609F5-405C-3242-7386-38705AE52CB7}"/>
              </a:ext>
            </a:extLst>
          </p:cNvPr>
          <p:cNvSpPr>
            <a:spLocks noGrp="1"/>
          </p:cNvSpPr>
          <p:nvPr>
            <p:ph type="body" sz="quarter" idx="13"/>
          </p:nvPr>
        </p:nvSpPr>
        <p:spPr/>
        <p:txBody>
          <a:bodyPr lIns="91440" tIns="45720" rIns="91440" bIns="45720" anchor="t"/>
          <a:lstStyle/>
          <a:p>
            <a:pPr algn="just">
              <a:lnSpc>
                <a:spcPct val="140000"/>
              </a:lnSpc>
              <a:spcBef>
                <a:spcPts val="0"/>
              </a:spcBef>
            </a:pPr>
            <a:r>
              <a:rPr lang="vi-VN" sz="2400" b="1">
                <a:effectLst/>
                <a:latin typeface="Lato"/>
                <a:ea typeface="Calibri" panose="020F0502020204030204" pitchFamily="34" charset="0"/>
                <a:cs typeface="Times New Roman"/>
              </a:rPr>
              <a:t>Hiệu suất</a:t>
            </a:r>
            <a:endParaRPr lang="en-US" sz="2400" b="1">
              <a:latin typeface="Lato"/>
              <a:ea typeface="Calibri" panose="020F0502020204030204" pitchFamily="34" charset="0"/>
              <a:cs typeface="Times New Roman"/>
            </a:endParaRPr>
          </a:p>
          <a:p>
            <a:pPr lvl="1" algn="just">
              <a:lnSpc>
                <a:spcPct val="140000"/>
              </a:lnSpc>
              <a:spcBef>
                <a:spcPts val="0"/>
              </a:spcBef>
              <a:buFontTx/>
              <a:buChar char="-"/>
            </a:pPr>
            <a:r>
              <a:rPr lang="vi-VN" sz="1800">
                <a:latin typeface="Lato"/>
                <a:ea typeface="Lato"/>
                <a:cs typeface="Times New Roman"/>
              </a:rPr>
              <a:t>Hoạt động mượt mà với các máy cấu hình không cao.</a:t>
            </a:r>
          </a:p>
          <a:p>
            <a:pPr lvl="1" algn="just">
              <a:lnSpc>
                <a:spcPct val="140000"/>
              </a:lnSpc>
              <a:spcBef>
                <a:spcPts val="0"/>
              </a:spcBef>
              <a:buFontTx/>
              <a:buChar char="-"/>
            </a:pPr>
            <a:r>
              <a:rPr lang="vi-VN" sz="1800">
                <a:latin typeface="Lato"/>
                <a:ea typeface="Lato"/>
                <a:cs typeface="Times New Roman"/>
              </a:rPr>
              <a:t>Các truy vấn không quá 1s.</a:t>
            </a:r>
          </a:p>
          <a:p>
            <a:pPr algn="just">
              <a:lnSpc>
                <a:spcPct val="140000"/>
              </a:lnSpc>
              <a:spcBef>
                <a:spcPts val="0"/>
              </a:spcBef>
            </a:pPr>
            <a:r>
              <a:rPr lang="vi-VN" sz="2400" b="1">
                <a:effectLst/>
                <a:latin typeface="Lato"/>
                <a:ea typeface="Calibri" panose="020F0502020204030204" pitchFamily="34" charset="0"/>
                <a:cs typeface="Times New Roman"/>
              </a:rPr>
              <a:t>Sự hỗ trợ</a:t>
            </a:r>
          </a:p>
          <a:p>
            <a:pPr lvl="1" algn="just">
              <a:lnSpc>
                <a:spcPct val="140000"/>
              </a:lnSpc>
              <a:spcBef>
                <a:spcPts val="0"/>
              </a:spcBef>
              <a:buFontTx/>
              <a:buChar char="-"/>
            </a:pPr>
            <a:r>
              <a:rPr lang="vi-VN" sz="1800">
                <a:latin typeface="Lato"/>
                <a:ea typeface="Lato"/>
                <a:cs typeface="Times New Roman"/>
              </a:rPr>
              <a:t>Không có.</a:t>
            </a:r>
            <a:endParaRPr lang="vi-VN" sz="1800">
              <a:ea typeface="Lato"/>
              <a:cs typeface="Times New Roman"/>
            </a:endParaRPr>
          </a:p>
          <a:p>
            <a:pPr algn="just">
              <a:lnSpc>
                <a:spcPct val="140000"/>
              </a:lnSpc>
              <a:spcBef>
                <a:spcPts val="0"/>
              </a:spcBef>
            </a:pPr>
            <a:r>
              <a:rPr lang="vi-VN" sz="2400" b="1">
                <a:effectLst/>
                <a:latin typeface="Lato"/>
                <a:ea typeface="Calibri" panose="020F0502020204030204" pitchFamily="34" charset="0"/>
                <a:cs typeface="Times New Roman"/>
              </a:rPr>
              <a:t>Các ràng buộc thiết kế</a:t>
            </a:r>
          </a:p>
          <a:p>
            <a:pPr lvl="1" algn="just">
              <a:lnSpc>
                <a:spcPct val="140000"/>
              </a:lnSpc>
              <a:spcBef>
                <a:spcPts val="0"/>
              </a:spcBef>
              <a:buFontTx/>
              <a:buChar char="-"/>
            </a:pPr>
            <a:r>
              <a:rPr lang="vi-VN" sz="1800">
                <a:latin typeface="Lato"/>
                <a:ea typeface="Lato"/>
                <a:cs typeface="Times New Roman"/>
              </a:rPr>
              <a:t>Hệ thống tích hợp với Hệ thống danh mục học phần có sẵn, một CSDL RDBMS.</a:t>
            </a:r>
          </a:p>
          <a:p>
            <a:pPr lvl="1" algn="just">
              <a:lnSpc>
                <a:spcPct val="140000"/>
              </a:lnSpc>
              <a:spcBef>
                <a:spcPts val="0"/>
              </a:spcBef>
              <a:buFontTx/>
              <a:buChar char="-"/>
            </a:pPr>
            <a:r>
              <a:rPr lang="vi-VN" sz="1800">
                <a:latin typeface="Lato"/>
                <a:ea typeface="Lato"/>
                <a:cs typeface="Times New Roman"/>
              </a:rPr>
              <a:t>Hệ thống phải cung cấp giao diện dựa </a:t>
            </a:r>
            <a:r>
              <a:rPr lang="vi-VN" sz="1800" err="1">
                <a:latin typeface="Lato"/>
                <a:ea typeface="Lato"/>
                <a:cs typeface="Times New Roman"/>
              </a:rPr>
              <a:t>Web</a:t>
            </a:r>
            <a:r>
              <a:rPr lang="vi-VN" sz="1800">
                <a:latin typeface="Lato"/>
                <a:ea typeface="Lato"/>
                <a:cs typeface="Times New Roman"/>
              </a:rPr>
              <a:t>. </a:t>
            </a:r>
            <a:endParaRPr lang="vi-VN" sz="1800">
              <a:latin typeface="Lato"/>
              <a:cs typeface="Times New Roman"/>
            </a:endParaRPr>
          </a:p>
          <a:p>
            <a:pPr marL="0" indent="0">
              <a:buNone/>
            </a:pPr>
            <a:endParaRPr lang="en-US" sz="140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98062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2575BA-B96D-899A-3248-EA9FD93EFD6A}"/>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3" name="Title 2">
            <a:extLst>
              <a:ext uri="{FF2B5EF4-FFF2-40B4-BE49-F238E27FC236}">
                <a16:creationId xmlns:a16="http://schemas.microsoft.com/office/drawing/2014/main" id="{B5873DFD-9BEB-598C-D481-801C61118521}"/>
              </a:ext>
            </a:extLst>
          </p:cNvPr>
          <p:cNvSpPr>
            <a:spLocks noGrp="1"/>
          </p:cNvSpPr>
          <p:nvPr>
            <p:ph type="title"/>
          </p:nvPr>
        </p:nvSpPr>
        <p:spPr/>
        <p:txBody>
          <a:bodyPr/>
          <a:lstStyle/>
          <a:p>
            <a:r>
              <a:rPr lang="en-US" err="1"/>
              <a:t>Xác</a:t>
            </a:r>
            <a:r>
              <a:rPr lang="en-US"/>
              <a:t> </a:t>
            </a:r>
            <a:r>
              <a:rPr lang="en-US" err="1"/>
              <a:t>định</a:t>
            </a:r>
            <a:r>
              <a:rPr lang="en-US"/>
              <a:t> </a:t>
            </a:r>
            <a:r>
              <a:rPr lang="en-US" err="1"/>
              <a:t>các</a:t>
            </a:r>
            <a:r>
              <a:rPr lang="en-US"/>
              <a:t> </a:t>
            </a:r>
            <a:r>
              <a:rPr lang="en-US" err="1"/>
              <a:t>lớp</a:t>
            </a:r>
            <a:r>
              <a:rPr lang="en-US"/>
              <a:t> </a:t>
            </a:r>
            <a:r>
              <a:rPr lang="en-US" err="1"/>
              <a:t>phân</a:t>
            </a:r>
            <a:r>
              <a:rPr lang="en-US"/>
              <a:t> </a:t>
            </a:r>
            <a:r>
              <a:rPr lang="en-US" err="1"/>
              <a:t>tích</a:t>
            </a:r>
            <a:br>
              <a:rPr lang="en-US"/>
            </a:br>
            <a:endParaRPr lang="en-US"/>
          </a:p>
        </p:txBody>
      </p:sp>
      <p:sp>
        <p:nvSpPr>
          <p:cNvPr id="4" name="Text Placeholder 3">
            <a:extLst>
              <a:ext uri="{FF2B5EF4-FFF2-40B4-BE49-F238E27FC236}">
                <a16:creationId xmlns:a16="http://schemas.microsoft.com/office/drawing/2014/main" id="{EEBCF0ED-F1C5-E7A8-6443-4FFFB8305CC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5183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sldNum" idx="12"/>
          </p:nvPr>
        </p:nvSpPr>
        <p:spPr>
          <a:xfrm>
            <a:off x="6867383" y="6572126"/>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17" name="Google Shape;117;p3"/>
          <p:cNvSpPr txBox="1">
            <a:spLocks noGrp="1"/>
          </p:cNvSpPr>
          <p:nvPr>
            <p:ph type="title"/>
          </p:nvPr>
        </p:nvSpPr>
        <p:spPr>
          <a:xfrm>
            <a:off x="235077" y="78613"/>
            <a:ext cx="8673846" cy="45173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ct val="100000"/>
              <a:buFont typeface="Lato"/>
              <a:buNone/>
            </a:pPr>
            <a:r>
              <a:rPr lang="en-US"/>
              <a:t>Nhóm 4</a:t>
            </a:r>
            <a:endParaRPr/>
          </a:p>
        </p:txBody>
      </p:sp>
      <p:sp>
        <p:nvSpPr>
          <p:cNvPr id="118" name="Google Shape;118;p3"/>
          <p:cNvSpPr txBox="1">
            <a:spLocks noGrp="1"/>
          </p:cNvSpPr>
          <p:nvPr>
            <p:ph type="body" idx="1"/>
          </p:nvPr>
        </p:nvSpPr>
        <p:spPr>
          <a:xfrm>
            <a:off x="234950" y="963168"/>
            <a:ext cx="8674100" cy="513283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100"/>
              <a:buNone/>
            </a:pPr>
            <a:r>
              <a:rPr lang="en-US" err="1"/>
              <a:t>Các</a:t>
            </a:r>
            <a:r>
              <a:rPr lang="en-US"/>
              <a:t> </a:t>
            </a:r>
            <a:r>
              <a:rPr lang="en-US" err="1"/>
              <a:t>thành</a:t>
            </a:r>
            <a:r>
              <a:rPr lang="en-US"/>
              <a:t> </a:t>
            </a:r>
            <a:r>
              <a:rPr lang="en-US" err="1"/>
              <a:t>viên</a:t>
            </a:r>
            <a:r>
              <a:rPr lang="en-US"/>
              <a:t>:</a:t>
            </a:r>
            <a:endParaRPr/>
          </a:p>
          <a:p>
            <a:pPr marL="514350" lvl="1" indent="-171450" algn="l" rtl="0">
              <a:lnSpc>
                <a:spcPct val="90000"/>
              </a:lnSpc>
              <a:spcBef>
                <a:spcPts val="375"/>
              </a:spcBef>
              <a:spcAft>
                <a:spcPts val="0"/>
              </a:spcAft>
              <a:buClr>
                <a:schemeClr val="dk1"/>
              </a:buClr>
              <a:buSzPts val="1800"/>
              <a:buChar char="•"/>
            </a:pPr>
            <a:r>
              <a:rPr lang="en-US"/>
              <a:t>Phan Minh Anh Tuấn – 20205227</a:t>
            </a:r>
            <a:endParaRPr/>
          </a:p>
          <a:p>
            <a:pPr marL="514350" lvl="1" indent="-171450" algn="l" rtl="0">
              <a:lnSpc>
                <a:spcPct val="90000"/>
              </a:lnSpc>
              <a:spcBef>
                <a:spcPts val="375"/>
              </a:spcBef>
              <a:spcAft>
                <a:spcPts val="0"/>
              </a:spcAft>
              <a:buClr>
                <a:schemeClr val="dk1"/>
              </a:buClr>
              <a:buSzPts val="1800"/>
              <a:buChar char="•"/>
            </a:pPr>
            <a:r>
              <a:rPr lang="en-US" err="1"/>
              <a:t>Nguyễn</a:t>
            </a:r>
            <a:r>
              <a:rPr lang="en-US"/>
              <a:t> </a:t>
            </a:r>
            <a:r>
              <a:rPr lang="en-US" err="1"/>
              <a:t>Thị</a:t>
            </a:r>
            <a:r>
              <a:rPr lang="en-US"/>
              <a:t> </a:t>
            </a:r>
            <a:r>
              <a:rPr lang="en-US" err="1"/>
              <a:t>Hoài</a:t>
            </a:r>
            <a:r>
              <a:rPr lang="en-US"/>
              <a:t> Linh – 20205231</a:t>
            </a:r>
            <a:endParaRPr/>
          </a:p>
          <a:p>
            <a:pPr marL="514350" lvl="1" indent="-171450" algn="l" rtl="0">
              <a:lnSpc>
                <a:spcPct val="90000"/>
              </a:lnSpc>
              <a:spcBef>
                <a:spcPts val="375"/>
              </a:spcBef>
              <a:spcAft>
                <a:spcPts val="0"/>
              </a:spcAft>
              <a:buClr>
                <a:schemeClr val="dk1"/>
              </a:buClr>
              <a:buSzPts val="1800"/>
              <a:buChar char="•"/>
            </a:pPr>
            <a:r>
              <a:rPr lang="en-US" err="1"/>
              <a:t>Đàm</a:t>
            </a:r>
            <a:r>
              <a:rPr lang="en-US"/>
              <a:t> </a:t>
            </a:r>
            <a:r>
              <a:rPr lang="en-US" err="1"/>
              <a:t>Ngọc</a:t>
            </a:r>
            <a:r>
              <a:rPr lang="en-US"/>
              <a:t> </a:t>
            </a:r>
            <a:r>
              <a:rPr lang="en-US" err="1"/>
              <a:t>Khánh</a:t>
            </a:r>
            <a:r>
              <a:rPr lang="en-US"/>
              <a:t> – 20205207</a:t>
            </a:r>
            <a:endParaRPr/>
          </a:p>
          <a:p>
            <a:pPr marL="514350" lvl="1" indent="-171450" algn="l" rtl="0">
              <a:lnSpc>
                <a:spcPct val="90000"/>
              </a:lnSpc>
              <a:spcBef>
                <a:spcPts val="375"/>
              </a:spcBef>
              <a:spcAft>
                <a:spcPts val="0"/>
              </a:spcAft>
              <a:buClr>
                <a:schemeClr val="dk1"/>
              </a:buClr>
              <a:buSzPts val="1800"/>
              <a:buChar char="•"/>
            </a:pPr>
            <a:r>
              <a:rPr lang="en-US" err="1"/>
              <a:t>Vũ</a:t>
            </a:r>
            <a:r>
              <a:rPr lang="en-US"/>
              <a:t> Minh Long – 20200373</a:t>
            </a:r>
            <a:endParaRPr/>
          </a:p>
          <a:p>
            <a:pPr marL="342892" lvl="1" indent="0" algn="l" rtl="0">
              <a:lnSpc>
                <a:spcPct val="90000"/>
              </a:lnSpc>
              <a:spcBef>
                <a:spcPts val="375"/>
              </a:spcBef>
              <a:spcAft>
                <a:spcPts val="0"/>
              </a:spcAft>
              <a:buClr>
                <a:schemeClr val="dk1"/>
              </a:buClr>
              <a:buSzPts val="1800"/>
              <a:buNone/>
            </a:pPr>
            <a:endParaRPr/>
          </a:p>
          <a:p>
            <a:pPr marL="0" lvl="1" indent="0" algn="l" rtl="0">
              <a:lnSpc>
                <a:spcPct val="90000"/>
              </a:lnSpc>
              <a:spcBef>
                <a:spcPts val="375"/>
              </a:spcBef>
              <a:spcAft>
                <a:spcPts val="0"/>
              </a:spcAft>
              <a:buClr>
                <a:schemeClr val="dk1"/>
              </a:buClr>
              <a:buSzPts val="1800"/>
              <a:buNone/>
            </a:pPr>
            <a:r>
              <a:rPr lang="en-US" err="1"/>
              <a:t>Chủ</a:t>
            </a:r>
            <a:r>
              <a:rPr lang="en-US"/>
              <a:t> </a:t>
            </a:r>
            <a:r>
              <a:rPr lang="en-US" err="1"/>
              <a:t>đề</a:t>
            </a:r>
            <a:r>
              <a:rPr lang="en-US"/>
              <a:t> </a:t>
            </a:r>
            <a:r>
              <a:rPr lang="en-US" err="1"/>
              <a:t>thực</a:t>
            </a:r>
            <a:r>
              <a:rPr lang="en-US"/>
              <a:t> </a:t>
            </a:r>
            <a:r>
              <a:rPr lang="en-US" err="1"/>
              <a:t>hiện</a:t>
            </a:r>
            <a:endParaRPr/>
          </a:p>
          <a:p>
            <a:pPr marL="0" lvl="1" indent="0" algn="l" rtl="0">
              <a:lnSpc>
                <a:spcPct val="90000"/>
              </a:lnSpc>
              <a:spcBef>
                <a:spcPts val="375"/>
              </a:spcBef>
              <a:spcAft>
                <a:spcPts val="0"/>
              </a:spcAft>
              <a:buClr>
                <a:schemeClr val="dk1"/>
              </a:buClr>
              <a:buSzPts val="1800"/>
              <a:buNone/>
            </a:pPr>
            <a:endParaRPr/>
          </a:p>
          <a:p>
            <a:pPr marL="0" lvl="1" indent="0" algn="l" rtl="0">
              <a:lnSpc>
                <a:spcPct val="90000"/>
              </a:lnSpc>
              <a:spcBef>
                <a:spcPts val="375"/>
              </a:spcBef>
              <a:spcAft>
                <a:spcPts val="0"/>
              </a:spcAft>
              <a:buClr>
                <a:schemeClr val="dk1"/>
              </a:buClr>
              <a:buSzPts val="1800"/>
              <a:buNone/>
            </a:pPr>
            <a:r>
              <a:rPr lang="en-US"/>
              <a:t>     1.  </a:t>
            </a:r>
            <a:r>
              <a:rPr lang="en-US" err="1"/>
              <a:t>Quản</a:t>
            </a:r>
            <a:r>
              <a:rPr lang="en-US"/>
              <a:t> </a:t>
            </a:r>
            <a:r>
              <a:rPr lang="en-US" err="1"/>
              <a:t>lý</a:t>
            </a:r>
            <a:r>
              <a:rPr lang="en-US"/>
              <a:t> </a:t>
            </a:r>
            <a:r>
              <a:rPr lang="en-US" err="1"/>
              <a:t>thông</a:t>
            </a:r>
            <a:r>
              <a:rPr lang="en-US"/>
              <a:t> tin </a:t>
            </a:r>
            <a:r>
              <a:rPr lang="en-US" err="1"/>
              <a:t>hộ</a:t>
            </a:r>
            <a:r>
              <a:rPr lang="en-US"/>
              <a:t> </a:t>
            </a:r>
            <a:r>
              <a:rPr lang="en-US" err="1"/>
              <a:t>khẩu</a:t>
            </a:r>
            <a:r>
              <a:rPr lang="en-US"/>
              <a:t>, </a:t>
            </a:r>
            <a:r>
              <a:rPr lang="en-US" err="1"/>
              <a:t>nhân</a:t>
            </a:r>
            <a:r>
              <a:rPr lang="en-US"/>
              <a:t> </a:t>
            </a:r>
            <a:r>
              <a:rPr lang="en-US" err="1"/>
              <a:t>khẩu</a:t>
            </a:r>
            <a:endParaRPr/>
          </a:p>
          <a:p>
            <a:pPr marL="0" lvl="1" indent="0" algn="l" rtl="0">
              <a:lnSpc>
                <a:spcPct val="90000"/>
              </a:lnSpc>
              <a:spcBef>
                <a:spcPts val="375"/>
              </a:spcBef>
              <a:spcAft>
                <a:spcPts val="0"/>
              </a:spcAft>
              <a:buClr>
                <a:schemeClr val="dk1"/>
              </a:buClr>
              <a:buSzPts val="1800"/>
              <a:buNone/>
            </a:pPr>
            <a:r>
              <a:rPr lang="en-US"/>
              <a:t>     2.  </a:t>
            </a:r>
            <a:r>
              <a:rPr lang="en-US" err="1"/>
              <a:t>Quản</a:t>
            </a:r>
            <a:r>
              <a:rPr lang="en-US"/>
              <a:t> </a:t>
            </a:r>
            <a:r>
              <a:rPr lang="en-US" err="1"/>
              <a:t>lý</a:t>
            </a:r>
            <a:r>
              <a:rPr lang="en-US"/>
              <a:t> </a:t>
            </a:r>
            <a:r>
              <a:rPr lang="en-US" err="1"/>
              <a:t>thông</a:t>
            </a:r>
            <a:r>
              <a:rPr lang="en-US"/>
              <a:t> tin </a:t>
            </a:r>
            <a:r>
              <a:rPr lang="en-US" err="1"/>
              <a:t>phòng</a:t>
            </a:r>
            <a:r>
              <a:rPr lang="en-US"/>
              <a:t> </a:t>
            </a:r>
            <a:r>
              <a:rPr lang="en-US" err="1"/>
              <a:t>tránh</a:t>
            </a:r>
            <a:r>
              <a:rPr lang="en-US"/>
              <a:t> Covid-19</a:t>
            </a:r>
            <a:endParaRPr/>
          </a:p>
          <a:p>
            <a:pPr marL="171450" lvl="0" indent="-38100" algn="l" rtl="0">
              <a:lnSpc>
                <a:spcPct val="90000"/>
              </a:lnSpc>
              <a:spcBef>
                <a:spcPts val="750"/>
              </a:spcBef>
              <a:spcAft>
                <a:spcPts val="0"/>
              </a:spcAft>
              <a:buClr>
                <a:schemeClr val="dk1"/>
              </a:buClr>
              <a:buSzPts val="2100"/>
              <a:buNone/>
            </a:pPr>
            <a:endParaRPr/>
          </a:p>
          <a:p>
            <a:pPr marL="171450" lvl="0" indent="-38100" algn="l" rtl="0">
              <a:lnSpc>
                <a:spcPct val="90000"/>
              </a:lnSpc>
              <a:spcBef>
                <a:spcPts val="750"/>
              </a:spcBef>
              <a:spcAft>
                <a:spcPts val="0"/>
              </a:spcAft>
              <a:buClr>
                <a:schemeClr val="dk1"/>
              </a:buClr>
              <a:buSzPts val="21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UC01 Đăng nhập</a:t>
            </a:r>
            <a:endParaRPr lang="en-US"/>
          </a:p>
        </p:txBody>
      </p:sp>
      <p:pic>
        <p:nvPicPr>
          <p:cNvPr id="5" name="Picture 4" descr="Chart&#10;&#10;Description automatically generated">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16" y="1506948"/>
            <a:ext cx="8430768" cy="3844104"/>
          </a:xfrm>
          <a:prstGeom prst="rect">
            <a:avLst/>
          </a:prstGeom>
        </p:spPr>
      </p:pic>
    </p:spTree>
    <p:extLst>
      <p:ext uri="{BB962C8B-B14F-4D97-AF65-F5344CB8AC3E}">
        <p14:creationId xmlns:p14="http://schemas.microsoft.com/office/powerpoint/2010/main" val="651477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effectLst/>
              </a:rPr>
              <a:t>2</a:t>
            </a:r>
            <a:r>
              <a:rPr lang="vi-VN">
                <a:effectLst/>
              </a:rPr>
              <a:t> Đăng </a:t>
            </a:r>
            <a:r>
              <a:rPr lang="en-US" err="1"/>
              <a:t>xuất</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6616" y="1681417"/>
            <a:ext cx="8430768" cy="3495166"/>
          </a:xfrm>
          <a:prstGeom prst="rect">
            <a:avLst/>
          </a:prstGeom>
        </p:spPr>
      </p:pic>
    </p:spTree>
    <p:extLst>
      <p:ext uri="{BB962C8B-B14F-4D97-AF65-F5344CB8AC3E}">
        <p14:creationId xmlns:p14="http://schemas.microsoft.com/office/powerpoint/2010/main" val="2277558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effectLst/>
              </a:rPr>
              <a:t>3</a:t>
            </a:r>
            <a:r>
              <a:rPr lang="vi-VN">
                <a:effectLst/>
              </a:rPr>
              <a:t> </a:t>
            </a:r>
            <a:r>
              <a:rPr lang="en-US" err="1">
                <a:effectLst/>
              </a:rPr>
              <a:t>Tạo</a:t>
            </a:r>
            <a:r>
              <a:rPr lang="en-US">
                <a:effectLst/>
              </a:rPr>
              <a:t> </a:t>
            </a:r>
            <a:r>
              <a:rPr lang="en-US" err="1">
                <a:effectLst/>
              </a:rPr>
              <a:t>mới</a:t>
            </a:r>
            <a:r>
              <a:rPr lang="en-US">
                <a:effectLst/>
              </a:rPr>
              <a:t> </a:t>
            </a:r>
            <a:r>
              <a:rPr lang="en-US" err="1">
                <a:effectLst/>
              </a:rPr>
              <a:t>sổ</a:t>
            </a:r>
            <a:r>
              <a:rPr lang="en-US">
                <a:effectLst/>
              </a:rPr>
              <a:t> </a:t>
            </a:r>
            <a:r>
              <a:rPr lang="en-US" err="1">
                <a:effectLst/>
              </a:rPr>
              <a:t>hộ</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2003" y="1681417"/>
            <a:ext cx="7179993" cy="3495166"/>
          </a:xfrm>
          <a:prstGeom prst="rect">
            <a:avLst/>
          </a:prstGeom>
        </p:spPr>
      </p:pic>
    </p:spTree>
    <p:extLst>
      <p:ext uri="{BB962C8B-B14F-4D97-AF65-F5344CB8AC3E}">
        <p14:creationId xmlns:p14="http://schemas.microsoft.com/office/powerpoint/2010/main" val="1525520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t>5</a:t>
            </a:r>
            <a:r>
              <a:rPr lang="vi-VN">
                <a:effectLst/>
              </a:rPr>
              <a:t> </a:t>
            </a:r>
            <a:r>
              <a:rPr lang="en-US" err="1">
                <a:effectLst/>
              </a:rPr>
              <a:t>Thay</a:t>
            </a:r>
            <a:r>
              <a:rPr lang="en-US">
                <a:effectLst/>
              </a:rPr>
              <a:t> </a:t>
            </a:r>
            <a:r>
              <a:rPr lang="en-US" err="1">
                <a:effectLst/>
              </a:rPr>
              <a:t>đổi</a:t>
            </a:r>
            <a:r>
              <a:rPr lang="en-US">
                <a:effectLst/>
              </a:rPr>
              <a:t> </a:t>
            </a:r>
            <a:r>
              <a:rPr lang="en-US" err="1">
                <a:effectLst/>
              </a:rPr>
              <a:t>thông</a:t>
            </a:r>
            <a:r>
              <a:rPr lang="en-US">
                <a:effectLst/>
              </a:rPr>
              <a:t> tin </a:t>
            </a:r>
            <a:r>
              <a:rPr lang="en-US" err="1">
                <a:effectLst/>
              </a:rPr>
              <a:t>cả</a:t>
            </a:r>
            <a:r>
              <a:rPr lang="en-US">
                <a:effectLst/>
              </a:rPr>
              <a:t> </a:t>
            </a:r>
            <a:r>
              <a:rPr lang="en-US" err="1">
                <a:effectLst/>
              </a:rPr>
              <a:t>hộ</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82003" y="1720530"/>
            <a:ext cx="7179993" cy="3416940"/>
          </a:xfrm>
          <a:prstGeom prst="rect">
            <a:avLst/>
          </a:prstGeom>
        </p:spPr>
      </p:pic>
    </p:spTree>
    <p:extLst>
      <p:ext uri="{BB962C8B-B14F-4D97-AF65-F5344CB8AC3E}">
        <p14:creationId xmlns:p14="http://schemas.microsoft.com/office/powerpoint/2010/main" val="1452449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effectLst/>
              </a:rPr>
              <a:t>6</a:t>
            </a:r>
            <a:r>
              <a:rPr lang="vi-VN">
                <a:effectLst/>
              </a:rPr>
              <a:t> </a:t>
            </a:r>
            <a:r>
              <a:rPr lang="en-US" err="1">
                <a:effectLst/>
              </a:rPr>
              <a:t>Tách</a:t>
            </a:r>
            <a:r>
              <a:rPr lang="en-US">
                <a:effectLst/>
              </a:rPr>
              <a:t> </a:t>
            </a:r>
            <a:r>
              <a:rPr lang="en-US" err="1">
                <a:effectLst/>
              </a:rPr>
              <a:t>hộ</a:t>
            </a:r>
            <a:r>
              <a:rPr lang="en-US">
                <a:effectLst/>
              </a:rPr>
              <a:t> </a:t>
            </a:r>
            <a:r>
              <a:rPr lang="en-US" err="1">
                <a:effectLst/>
              </a:rPr>
              <a:t>từ</a:t>
            </a:r>
            <a:r>
              <a:rPr lang="en-US">
                <a:effectLst/>
              </a:rPr>
              <a:t> </a:t>
            </a:r>
            <a:r>
              <a:rPr lang="en-US" err="1">
                <a:effectLst/>
              </a:rPr>
              <a:t>hộ</a:t>
            </a:r>
            <a:r>
              <a:rPr lang="en-US">
                <a:effectLst/>
              </a:rPr>
              <a:t> </a:t>
            </a:r>
            <a:r>
              <a:rPr lang="en-US" err="1">
                <a:effectLst/>
              </a:rPr>
              <a:t>khẩu</a:t>
            </a:r>
            <a:r>
              <a:rPr lang="en-US">
                <a:effectLst/>
              </a:rPr>
              <a:t> </a:t>
            </a:r>
            <a:r>
              <a:rPr lang="en-US" err="1">
                <a:effectLst/>
              </a:rPr>
              <a:t>đã</a:t>
            </a:r>
            <a:r>
              <a:rPr lang="en-US">
                <a:effectLst/>
              </a:rPr>
              <a:t> </a:t>
            </a:r>
            <a:r>
              <a:rPr lang="en-US" err="1">
                <a:effectLst/>
              </a:rPr>
              <a:t>có</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07697" y="1600200"/>
            <a:ext cx="6728604" cy="3657600"/>
          </a:xfrm>
          <a:prstGeom prst="rect">
            <a:avLst/>
          </a:prstGeom>
        </p:spPr>
      </p:pic>
    </p:spTree>
    <p:extLst>
      <p:ext uri="{BB962C8B-B14F-4D97-AF65-F5344CB8AC3E}">
        <p14:creationId xmlns:p14="http://schemas.microsoft.com/office/powerpoint/2010/main" val="3045429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35</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effectLst/>
              </a:rPr>
              <a:t>7</a:t>
            </a:r>
            <a:r>
              <a:rPr lang="vi-VN">
                <a:effectLst/>
              </a:rPr>
              <a:t> </a:t>
            </a:r>
            <a:r>
              <a:rPr lang="en-US" err="1">
                <a:effectLst/>
              </a:rPr>
              <a:t>Thêm</a:t>
            </a:r>
            <a:r>
              <a:rPr lang="en-US">
                <a:effectLst/>
              </a:rPr>
              <a:t> </a:t>
            </a:r>
            <a:r>
              <a:rPr lang="en-US" err="1">
                <a:effectLst/>
              </a:rPr>
              <a:t>nhân</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38250" y="1442475"/>
            <a:ext cx="6667498" cy="3973050"/>
          </a:xfrm>
          <a:prstGeom prst="rect">
            <a:avLst/>
          </a:prstGeom>
        </p:spPr>
      </p:pic>
    </p:spTree>
    <p:extLst>
      <p:ext uri="{BB962C8B-B14F-4D97-AF65-F5344CB8AC3E}">
        <p14:creationId xmlns:p14="http://schemas.microsoft.com/office/powerpoint/2010/main" val="1291840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36</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t>8</a:t>
            </a:r>
            <a:r>
              <a:rPr lang="vi-VN">
                <a:effectLst/>
              </a:rPr>
              <a:t> </a:t>
            </a:r>
            <a:r>
              <a:rPr lang="en-US" err="1">
                <a:effectLst/>
              </a:rPr>
              <a:t>Thay</a:t>
            </a:r>
            <a:r>
              <a:rPr lang="en-US">
                <a:effectLst/>
              </a:rPr>
              <a:t> </a:t>
            </a:r>
            <a:r>
              <a:rPr lang="en-US" err="1">
                <a:effectLst/>
              </a:rPr>
              <a:t>đổi</a:t>
            </a:r>
            <a:r>
              <a:rPr lang="en-US">
                <a:effectLst/>
              </a:rPr>
              <a:t> </a:t>
            </a:r>
            <a:r>
              <a:rPr lang="en-US" err="1">
                <a:effectLst/>
              </a:rPr>
              <a:t>thông</a:t>
            </a:r>
            <a:r>
              <a:rPr lang="en-US">
                <a:effectLst/>
              </a:rPr>
              <a:t> tin </a:t>
            </a:r>
            <a:r>
              <a:rPr lang="en-US" err="1">
                <a:effectLst/>
              </a:rPr>
              <a:t>nhân</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80823" y="1495425"/>
            <a:ext cx="6982354" cy="3867150"/>
          </a:xfrm>
          <a:prstGeom prst="rect">
            <a:avLst/>
          </a:prstGeom>
        </p:spPr>
      </p:pic>
    </p:spTree>
    <p:extLst>
      <p:ext uri="{BB962C8B-B14F-4D97-AF65-F5344CB8AC3E}">
        <p14:creationId xmlns:p14="http://schemas.microsoft.com/office/powerpoint/2010/main" val="2129446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37</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UC09 Cấp khai báo tạm trú/tạm vắng</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9048" y="1495425"/>
            <a:ext cx="6805904" cy="3867150"/>
          </a:xfrm>
          <a:prstGeom prst="rect">
            <a:avLst/>
          </a:prstGeom>
        </p:spPr>
      </p:pic>
    </p:spTree>
    <p:extLst>
      <p:ext uri="{BB962C8B-B14F-4D97-AF65-F5344CB8AC3E}">
        <p14:creationId xmlns:p14="http://schemas.microsoft.com/office/powerpoint/2010/main" val="2793547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38</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10</a:t>
            </a:r>
            <a:r>
              <a:rPr lang="vi-VN">
                <a:effectLst/>
              </a:rPr>
              <a:t> </a:t>
            </a:r>
            <a:r>
              <a:rPr lang="en-US" err="1">
                <a:effectLst/>
              </a:rPr>
              <a:t>Tìm</a:t>
            </a:r>
            <a:r>
              <a:rPr lang="en-US">
                <a:effectLst/>
              </a:rPr>
              <a:t> </a:t>
            </a:r>
            <a:r>
              <a:rPr lang="en-US" err="1">
                <a:effectLst/>
              </a:rPr>
              <a:t>kiếm</a:t>
            </a:r>
            <a:r>
              <a:rPr lang="en-US">
                <a:effectLst/>
              </a:rPr>
              <a:t> </a:t>
            </a:r>
            <a:r>
              <a:rPr lang="en-US" err="1">
                <a:effectLst/>
              </a:rPr>
              <a:t>hộ</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9048" y="1561739"/>
            <a:ext cx="6805904" cy="3734522"/>
          </a:xfrm>
          <a:prstGeom prst="rect">
            <a:avLst/>
          </a:prstGeom>
        </p:spPr>
      </p:pic>
    </p:spTree>
    <p:extLst>
      <p:ext uri="{BB962C8B-B14F-4D97-AF65-F5344CB8AC3E}">
        <p14:creationId xmlns:p14="http://schemas.microsoft.com/office/powerpoint/2010/main" val="25129975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39</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11</a:t>
            </a:r>
            <a:r>
              <a:rPr lang="vi-VN">
                <a:effectLst/>
              </a:rPr>
              <a:t> </a:t>
            </a:r>
            <a:r>
              <a:rPr lang="en-US" err="1">
                <a:effectLst/>
              </a:rPr>
              <a:t>Tìm</a:t>
            </a:r>
            <a:r>
              <a:rPr lang="en-US">
                <a:effectLst/>
              </a:rPr>
              <a:t> </a:t>
            </a:r>
            <a:r>
              <a:rPr lang="en-US" err="1">
                <a:effectLst/>
              </a:rPr>
              <a:t>kiếm</a:t>
            </a:r>
            <a:r>
              <a:rPr lang="en-US">
                <a:effectLst/>
              </a:rPr>
              <a:t> </a:t>
            </a:r>
            <a:r>
              <a:rPr lang="en-US" err="1">
                <a:effectLst/>
              </a:rPr>
              <a:t>nhân</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9048" y="1568719"/>
            <a:ext cx="6805904" cy="3720561"/>
          </a:xfrm>
          <a:prstGeom prst="rect">
            <a:avLst/>
          </a:prstGeom>
        </p:spPr>
      </p:pic>
    </p:spTree>
    <p:extLst>
      <p:ext uri="{BB962C8B-B14F-4D97-AF65-F5344CB8AC3E}">
        <p14:creationId xmlns:p14="http://schemas.microsoft.com/office/powerpoint/2010/main" val="1295902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C58E61-2D8F-E14A-6BD4-25D0FFC97F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3" name="Title 2">
            <a:extLst>
              <a:ext uri="{FF2B5EF4-FFF2-40B4-BE49-F238E27FC236}">
                <a16:creationId xmlns:a16="http://schemas.microsoft.com/office/drawing/2014/main" id="{D34C6EA2-80A8-E27D-AB62-6B053E1A88F6}"/>
              </a:ext>
            </a:extLst>
          </p:cNvPr>
          <p:cNvSpPr>
            <a:spLocks noGrp="1"/>
          </p:cNvSpPr>
          <p:nvPr>
            <p:ph type="title"/>
          </p:nvPr>
        </p:nvSpPr>
        <p:spPr/>
        <p:txBody>
          <a:bodyPr>
            <a:normAutofit fontScale="90000"/>
          </a:bodyPr>
          <a:lstStyle/>
          <a:p>
            <a:r>
              <a:rPr lang="en-US" err="1"/>
              <a:t>Mục</a:t>
            </a:r>
            <a:r>
              <a:rPr lang="en-US"/>
              <a:t> </a:t>
            </a:r>
            <a:r>
              <a:rPr lang="en-US" err="1"/>
              <a:t>lục</a:t>
            </a:r>
            <a:endParaRPr lang="en-US"/>
          </a:p>
        </p:txBody>
      </p:sp>
      <p:sp>
        <p:nvSpPr>
          <p:cNvPr id="4" name="Text Placeholder 3">
            <a:extLst>
              <a:ext uri="{FF2B5EF4-FFF2-40B4-BE49-F238E27FC236}">
                <a16:creationId xmlns:a16="http://schemas.microsoft.com/office/drawing/2014/main" id="{B87804BE-8841-EEFF-4D82-4A7B4DC41D22}"/>
              </a:ext>
            </a:extLst>
          </p:cNvPr>
          <p:cNvSpPr>
            <a:spLocks noGrp="1"/>
          </p:cNvSpPr>
          <p:nvPr>
            <p:ph type="body" idx="1"/>
          </p:nvPr>
        </p:nvSpPr>
        <p:spPr/>
        <p:txBody>
          <a:bodyPr anchor="ctr">
            <a:normAutofit lnSpcReduction="10000"/>
          </a:bodyPr>
          <a:lstStyle/>
          <a:p>
            <a:pPr marL="609600" indent="-514350">
              <a:buClr>
                <a:srgbClr val="000000"/>
              </a:buClr>
              <a:buSzPct val="100000"/>
              <a:buAutoNum type="arabicPeriod"/>
            </a:pPr>
            <a:r>
              <a:rPr lang="vi-VN" dirty="0"/>
              <a:t>Khảo sát bài toán</a:t>
            </a:r>
            <a:endParaRPr lang="en-US" dirty="0"/>
          </a:p>
          <a:p>
            <a:pPr marL="1066800" lvl="1" indent="-514350">
              <a:buClr>
                <a:srgbClr val="000000"/>
              </a:buClr>
              <a:buSzPct val="100000"/>
              <a:buAutoNum type="arabicPeriod"/>
            </a:pPr>
            <a:r>
              <a:rPr lang="vi-VN" dirty="0"/>
              <a:t>Mô tả yêu cầu bài toán</a:t>
            </a:r>
            <a:endParaRPr lang="en-US" dirty="0"/>
          </a:p>
          <a:p>
            <a:pPr marL="1066800" lvl="1" indent="-514350">
              <a:buClr>
                <a:srgbClr val="000000"/>
              </a:buClr>
              <a:buSzPct val="100000"/>
              <a:buAutoNum type="arabicPeriod"/>
            </a:pPr>
            <a:r>
              <a:rPr lang="vi-VN" dirty="0"/>
              <a:t>Biểu đồ mô tả nghiệp vụ và phân cấp chức năng</a:t>
            </a:r>
            <a:endParaRPr lang="en-US" dirty="0"/>
          </a:p>
          <a:p>
            <a:pPr marL="609600" indent="-514350">
              <a:buFont typeface="+mj-lt"/>
              <a:buAutoNum type="arabicPeriod"/>
            </a:pPr>
            <a:endParaRPr lang="en-US" dirty="0"/>
          </a:p>
          <a:p>
            <a:pPr marL="609600" indent="-514350">
              <a:buSzPct val="100000"/>
              <a:buFont typeface="+mj-lt"/>
              <a:buAutoNum type="arabicPeriod"/>
            </a:pPr>
            <a:r>
              <a:rPr lang="vi-VN" dirty="0"/>
              <a:t>Đặc tả yêu cầu bài toán</a:t>
            </a:r>
            <a:endParaRPr lang="en-US" dirty="0"/>
          </a:p>
          <a:p>
            <a:pPr marL="1066800" lvl="1" indent="-514350">
              <a:buClr>
                <a:srgbClr val="000000"/>
              </a:buClr>
              <a:buSzPct val="100000"/>
              <a:buAutoNum type="arabicPeriod"/>
            </a:pPr>
            <a:r>
              <a:rPr lang="vi-VN" dirty="0"/>
              <a:t>Số lượng</a:t>
            </a:r>
            <a:r>
              <a:rPr lang="en-US" dirty="0"/>
              <a:t> use case, </a:t>
            </a:r>
            <a:r>
              <a:rPr lang="vi-VN" dirty="0"/>
              <a:t>biểu đồ</a:t>
            </a:r>
            <a:r>
              <a:rPr lang="en-US" dirty="0"/>
              <a:t> use case</a:t>
            </a:r>
            <a:r>
              <a:rPr lang="vi-VN" dirty="0"/>
              <a:t> tổng quan</a:t>
            </a:r>
            <a:endParaRPr lang="en-US" dirty="0"/>
          </a:p>
          <a:p>
            <a:pPr marL="1066800" lvl="1" indent="-514350">
              <a:buClr>
                <a:srgbClr val="000000"/>
              </a:buClr>
              <a:buSzPct val="100000"/>
              <a:buAutoNum type="arabicPeriod"/>
            </a:pPr>
            <a:r>
              <a:rPr lang="vi-VN" dirty="0"/>
              <a:t>Các yêu cầu phi chức năng</a:t>
            </a:r>
            <a:endParaRPr lang="en-US" dirty="0"/>
          </a:p>
          <a:p>
            <a:pPr marL="609600" indent="-514350">
              <a:buFont typeface="+mj-lt"/>
              <a:buAutoNum type="arabicPeriod"/>
            </a:pPr>
            <a:endParaRPr lang="en-US" dirty="0"/>
          </a:p>
          <a:p>
            <a:pPr marL="609600" indent="-514350">
              <a:buSzPct val="100000"/>
              <a:buFont typeface="+mj-lt"/>
              <a:buAutoNum type="arabicPeriod"/>
            </a:pPr>
            <a:r>
              <a:rPr lang="vi-VN" dirty="0"/>
              <a:t>Thiết kế chương trình</a:t>
            </a:r>
            <a:endParaRPr lang="en-US" dirty="0"/>
          </a:p>
          <a:p>
            <a:pPr marL="1066800" lvl="1" indent="-514350">
              <a:buClr>
                <a:srgbClr val="000000"/>
              </a:buClr>
              <a:buSzPct val="100000"/>
              <a:buAutoNum type="arabicPeriod"/>
            </a:pPr>
            <a:r>
              <a:rPr lang="vi-VN" dirty="0"/>
              <a:t>Thiết kế kiến trúc</a:t>
            </a:r>
            <a:endParaRPr lang="en-US" dirty="0"/>
          </a:p>
          <a:p>
            <a:pPr marL="1066800" lvl="1" indent="-514350">
              <a:buClr>
                <a:srgbClr val="000000"/>
              </a:buClr>
              <a:buSzPct val="100000"/>
              <a:buAutoNum type="arabicPeriod"/>
            </a:pPr>
            <a:r>
              <a:rPr lang="vi-VN" dirty="0"/>
              <a:t>Thiết kế cơ sở dữ liệu</a:t>
            </a:r>
          </a:p>
          <a:p>
            <a:pPr marL="1066800" lvl="1" indent="-514350">
              <a:buClr>
                <a:srgbClr val="000000"/>
              </a:buClr>
              <a:buSzPct val="100000"/>
              <a:buAutoNum type="arabicPeriod"/>
            </a:pPr>
            <a:r>
              <a:rPr lang="vi-VN" dirty="0"/>
              <a:t>Thiết kế giao diện</a:t>
            </a:r>
            <a:endParaRPr lang="en-US" dirty="0"/>
          </a:p>
          <a:p>
            <a:pPr marL="609600" indent="-514350">
              <a:buClr>
                <a:prstClr val="black"/>
              </a:buClr>
              <a:buFont typeface="Calibri Light" panose="020F0302020204030204"/>
              <a:buAutoNum type="arabicPeriod"/>
            </a:pPr>
            <a:endParaRPr lang="en-US" dirty="0"/>
          </a:p>
        </p:txBody>
      </p:sp>
    </p:spTree>
    <p:extLst>
      <p:ext uri="{BB962C8B-B14F-4D97-AF65-F5344CB8AC3E}">
        <p14:creationId xmlns:p14="http://schemas.microsoft.com/office/powerpoint/2010/main" val="1234926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40</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12</a:t>
            </a:r>
            <a:r>
              <a:rPr lang="vi-VN">
                <a:effectLst/>
              </a:rPr>
              <a:t> </a:t>
            </a:r>
            <a:r>
              <a:rPr lang="en-US" err="1">
                <a:effectLst/>
              </a:rPr>
              <a:t>Thống</a:t>
            </a:r>
            <a:r>
              <a:rPr lang="en-US">
                <a:effectLst/>
              </a:rPr>
              <a:t> </a:t>
            </a:r>
            <a:r>
              <a:rPr lang="en-US" err="1">
                <a:effectLst/>
              </a:rPr>
              <a:t>kê</a:t>
            </a:r>
            <a:r>
              <a:rPr lang="en-US">
                <a:effectLst/>
              </a:rPr>
              <a:t> </a:t>
            </a:r>
            <a:r>
              <a:rPr lang="en-US" err="1">
                <a:effectLst/>
              </a:rPr>
              <a:t>theo</a:t>
            </a:r>
            <a:r>
              <a:rPr lang="en-US">
                <a:effectLst/>
              </a:rPr>
              <a:t> </a:t>
            </a:r>
            <a:r>
              <a:rPr lang="en-US" err="1">
                <a:effectLst/>
              </a:rPr>
              <a:t>giới</a:t>
            </a:r>
            <a:r>
              <a:rPr lang="en-US">
                <a:effectLst/>
              </a:rPr>
              <a:t> </a:t>
            </a:r>
            <a:r>
              <a:rPr lang="en-US" err="1">
                <a:effectLst/>
              </a:rPr>
              <a:t>tính</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44750" y="1494916"/>
            <a:ext cx="6254498" cy="3868168"/>
          </a:xfrm>
          <a:prstGeom prst="rect">
            <a:avLst/>
          </a:prstGeom>
        </p:spPr>
      </p:pic>
    </p:spTree>
    <p:extLst>
      <p:ext uri="{BB962C8B-B14F-4D97-AF65-F5344CB8AC3E}">
        <p14:creationId xmlns:p14="http://schemas.microsoft.com/office/powerpoint/2010/main" val="243412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41</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13</a:t>
            </a:r>
            <a:r>
              <a:rPr lang="vi-VN">
                <a:effectLst/>
              </a:rPr>
              <a:t> </a:t>
            </a:r>
            <a:r>
              <a:rPr lang="en-US" err="1">
                <a:effectLst/>
              </a:rPr>
              <a:t>Thống</a:t>
            </a:r>
            <a:r>
              <a:rPr lang="en-US">
                <a:effectLst/>
              </a:rPr>
              <a:t> </a:t>
            </a:r>
            <a:r>
              <a:rPr lang="en-US" err="1">
                <a:effectLst/>
              </a:rPr>
              <a:t>kê</a:t>
            </a:r>
            <a:r>
              <a:rPr lang="en-US">
                <a:effectLst/>
              </a:rPr>
              <a:t> </a:t>
            </a:r>
            <a:r>
              <a:rPr lang="en-US" err="1">
                <a:effectLst/>
              </a:rPr>
              <a:t>theo</a:t>
            </a:r>
            <a:r>
              <a:rPr lang="en-US">
                <a:effectLst/>
              </a:rPr>
              <a:t> </a:t>
            </a:r>
            <a:r>
              <a:rPr lang="en-US" err="1">
                <a:effectLst/>
              </a:rPr>
              <a:t>độ</a:t>
            </a:r>
            <a:r>
              <a:rPr lang="en-US">
                <a:effectLst/>
              </a:rPr>
              <a:t> </a:t>
            </a:r>
            <a:r>
              <a:rPr lang="en-US" err="1">
                <a:effectLst/>
              </a:rPr>
              <a:t>tuổi</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43584" y="1418296"/>
            <a:ext cx="6656830" cy="4021408"/>
          </a:xfrm>
          <a:prstGeom prst="rect">
            <a:avLst/>
          </a:prstGeom>
        </p:spPr>
      </p:pic>
    </p:spTree>
    <p:extLst>
      <p:ext uri="{BB962C8B-B14F-4D97-AF65-F5344CB8AC3E}">
        <p14:creationId xmlns:p14="http://schemas.microsoft.com/office/powerpoint/2010/main" val="3496997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42</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14</a:t>
            </a:r>
            <a:r>
              <a:rPr lang="vi-VN">
                <a:effectLst/>
              </a:rPr>
              <a:t> </a:t>
            </a:r>
            <a:r>
              <a:rPr lang="en-US" err="1">
                <a:effectLst/>
              </a:rPr>
              <a:t>Thống</a:t>
            </a:r>
            <a:r>
              <a:rPr lang="en-US">
                <a:effectLst/>
              </a:rPr>
              <a:t> </a:t>
            </a:r>
            <a:r>
              <a:rPr lang="en-US" err="1">
                <a:effectLst/>
              </a:rPr>
              <a:t>kê</a:t>
            </a:r>
            <a:r>
              <a:rPr lang="en-US">
                <a:effectLst/>
              </a:rPr>
              <a:t> </a:t>
            </a:r>
            <a:r>
              <a:rPr lang="en-US" err="1">
                <a:effectLst/>
              </a:rPr>
              <a:t>theo</a:t>
            </a:r>
            <a:r>
              <a:rPr lang="en-US">
                <a:effectLst/>
              </a:rPr>
              <a:t> </a:t>
            </a:r>
            <a:r>
              <a:rPr lang="en-US" err="1"/>
              <a:t>khoảng</a:t>
            </a:r>
            <a:r>
              <a:rPr lang="en-US"/>
              <a:t> </a:t>
            </a:r>
            <a:r>
              <a:rPr lang="en-US" err="1"/>
              <a:t>thời</a:t>
            </a:r>
            <a:r>
              <a:rPr lang="en-US"/>
              <a:t> </a:t>
            </a:r>
            <a:r>
              <a:rPr lang="en-US" err="1"/>
              <a:t>gian</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37214" y="1418296"/>
            <a:ext cx="5869569" cy="4021408"/>
          </a:xfrm>
          <a:prstGeom prst="rect">
            <a:avLst/>
          </a:prstGeom>
        </p:spPr>
      </p:pic>
    </p:spTree>
    <p:extLst>
      <p:ext uri="{BB962C8B-B14F-4D97-AF65-F5344CB8AC3E}">
        <p14:creationId xmlns:p14="http://schemas.microsoft.com/office/powerpoint/2010/main" val="31484363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43</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15</a:t>
            </a:r>
            <a:r>
              <a:rPr lang="vi-VN">
                <a:effectLst/>
              </a:rPr>
              <a:t> </a:t>
            </a:r>
            <a:r>
              <a:rPr lang="en-US" err="1">
                <a:effectLst/>
              </a:rPr>
              <a:t>Thống</a:t>
            </a:r>
            <a:r>
              <a:rPr lang="en-US">
                <a:effectLst/>
              </a:rPr>
              <a:t> </a:t>
            </a:r>
            <a:r>
              <a:rPr lang="en-US" err="1">
                <a:effectLst/>
              </a:rPr>
              <a:t>kê</a:t>
            </a:r>
            <a:r>
              <a:rPr lang="en-US">
                <a:effectLst/>
              </a:rPr>
              <a:t> </a:t>
            </a:r>
            <a:r>
              <a:rPr lang="en-US" err="1">
                <a:effectLst/>
              </a:rPr>
              <a:t>tạm</a:t>
            </a:r>
            <a:r>
              <a:rPr lang="en-US">
                <a:effectLst/>
              </a:rPr>
              <a:t> </a:t>
            </a:r>
            <a:r>
              <a:rPr lang="en-US" err="1">
                <a:effectLst/>
              </a:rPr>
              <a:t>trú</a:t>
            </a:r>
            <a:r>
              <a:rPr lang="en-US">
                <a:effectLst/>
              </a:rPr>
              <a:t>, </a:t>
            </a:r>
            <a:r>
              <a:rPr lang="en-US" err="1">
                <a:effectLst/>
              </a:rPr>
              <a:t>tạm</a:t>
            </a:r>
            <a:r>
              <a:rPr lang="en-US">
                <a:effectLst/>
              </a:rPr>
              <a:t> </a:t>
            </a:r>
            <a:r>
              <a:rPr lang="en-US" err="1">
                <a:effectLst/>
              </a:rPr>
              <a:t>vắng</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1329" y="1466820"/>
            <a:ext cx="6181340" cy="3924360"/>
          </a:xfrm>
          <a:prstGeom prst="rect">
            <a:avLst/>
          </a:prstGeom>
        </p:spPr>
      </p:pic>
    </p:spTree>
    <p:extLst>
      <p:ext uri="{BB962C8B-B14F-4D97-AF65-F5344CB8AC3E}">
        <p14:creationId xmlns:p14="http://schemas.microsoft.com/office/powerpoint/2010/main" val="3211242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44</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16</a:t>
            </a:r>
            <a:r>
              <a:rPr lang="vi-VN">
                <a:effectLst/>
              </a:rPr>
              <a:t> </a:t>
            </a:r>
            <a:r>
              <a:rPr lang="en-US" err="1">
                <a:effectLst/>
              </a:rPr>
              <a:t>Thêm</a:t>
            </a:r>
            <a:r>
              <a:rPr lang="en-US">
                <a:effectLst/>
              </a:rPr>
              <a:t> </a:t>
            </a:r>
            <a:r>
              <a:rPr lang="en-US" err="1">
                <a:effectLst/>
              </a:rPr>
              <a:t>người</a:t>
            </a:r>
            <a:r>
              <a:rPr lang="en-US">
                <a:effectLst/>
              </a:rPr>
              <a:t> </a:t>
            </a:r>
            <a:r>
              <a:rPr lang="en-US" err="1">
                <a:effectLst/>
              </a:rPr>
              <a:t>mắc</a:t>
            </a:r>
            <a:r>
              <a:rPr lang="en-US">
                <a:effectLst/>
              </a:rPr>
              <a:t> Covid</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650" y="1678882"/>
            <a:ext cx="7124698" cy="3500236"/>
          </a:xfrm>
          <a:prstGeom prst="rect">
            <a:avLst/>
          </a:prstGeom>
        </p:spPr>
      </p:pic>
    </p:spTree>
    <p:extLst>
      <p:ext uri="{BB962C8B-B14F-4D97-AF65-F5344CB8AC3E}">
        <p14:creationId xmlns:p14="http://schemas.microsoft.com/office/powerpoint/2010/main" val="3655328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45</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17</a:t>
            </a:r>
            <a:r>
              <a:rPr lang="vi-VN">
                <a:effectLst/>
              </a:rPr>
              <a:t> </a:t>
            </a:r>
            <a:r>
              <a:rPr lang="en-US" err="1">
                <a:effectLst/>
              </a:rPr>
              <a:t>Cập</a:t>
            </a:r>
            <a:r>
              <a:rPr lang="en-US">
                <a:effectLst/>
              </a:rPr>
              <a:t> </a:t>
            </a:r>
            <a:r>
              <a:rPr lang="en-US" err="1">
                <a:effectLst/>
              </a:rPr>
              <a:t>nhật</a:t>
            </a:r>
            <a:r>
              <a:rPr lang="en-US">
                <a:effectLst/>
              </a:rPr>
              <a:t> </a:t>
            </a:r>
            <a:r>
              <a:rPr lang="en-US" err="1">
                <a:effectLst/>
              </a:rPr>
              <a:t>trạng</a:t>
            </a:r>
            <a:r>
              <a:rPr lang="en-US">
                <a:effectLst/>
              </a:rPr>
              <a:t> </a:t>
            </a:r>
            <a:r>
              <a:rPr lang="en-US" err="1">
                <a:effectLst/>
              </a:rPr>
              <a:t>thái</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1797" y="2029967"/>
            <a:ext cx="7160404" cy="2798066"/>
          </a:xfrm>
          <a:prstGeom prst="rect">
            <a:avLst/>
          </a:prstGeom>
        </p:spPr>
      </p:pic>
    </p:spTree>
    <p:extLst>
      <p:ext uri="{BB962C8B-B14F-4D97-AF65-F5344CB8AC3E}">
        <p14:creationId xmlns:p14="http://schemas.microsoft.com/office/powerpoint/2010/main" val="3206335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46</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18</a:t>
            </a:r>
            <a:r>
              <a:rPr lang="vi-VN">
                <a:effectLst/>
              </a:rPr>
              <a:t> </a:t>
            </a:r>
            <a:r>
              <a:rPr lang="en-US" err="1">
                <a:effectLst/>
              </a:rPr>
              <a:t>Thống</a:t>
            </a:r>
            <a:r>
              <a:rPr lang="en-US">
                <a:effectLst/>
              </a:rPr>
              <a:t> </a:t>
            </a:r>
            <a:r>
              <a:rPr lang="en-US" err="1">
                <a:effectLst/>
              </a:rPr>
              <a:t>kê</a:t>
            </a:r>
            <a:r>
              <a:rPr lang="en-US">
                <a:effectLst/>
              </a:rPr>
              <a:t> </a:t>
            </a:r>
            <a:r>
              <a:rPr lang="en-US" err="1"/>
              <a:t>theo</a:t>
            </a:r>
            <a:r>
              <a:rPr lang="en-US"/>
              <a:t> </a:t>
            </a:r>
            <a:r>
              <a:rPr lang="en-US" err="1"/>
              <a:t>độ</a:t>
            </a:r>
            <a:r>
              <a:rPr lang="en-US"/>
              <a:t> </a:t>
            </a:r>
            <a:r>
              <a:rPr lang="en-US" err="1"/>
              <a:t>tuổi</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95054" y="1609344"/>
            <a:ext cx="7153890" cy="3639312"/>
          </a:xfrm>
          <a:prstGeom prst="rect">
            <a:avLst/>
          </a:prstGeom>
        </p:spPr>
      </p:pic>
    </p:spTree>
    <p:extLst>
      <p:ext uri="{BB962C8B-B14F-4D97-AF65-F5344CB8AC3E}">
        <p14:creationId xmlns:p14="http://schemas.microsoft.com/office/powerpoint/2010/main" val="409301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47</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19</a:t>
            </a:r>
            <a:r>
              <a:rPr lang="vi-VN">
                <a:effectLst/>
              </a:rPr>
              <a:t> </a:t>
            </a:r>
            <a:r>
              <a:rPr lang="en-US" err="1">
                <a:effectLst/>
              </a:rPr>
              <a:t>Thống</a:t>
            </a:r>
            <a:r>
              <a:rPr lang="en-US">
                <a:effectLst/>
              </a:rPr>
              <a:t> </a:t>
            </a:r>
            <a:r>
              <a:rPr lang="en-US" err="1">
                <a:effectLst/>
              </a:rPr>
              <a:t>kê</a:t>
            </a:r>
            <a:r>
              <a:rPr lang="en-US">
                <a:effectLst/>
              </a:rPr>
              <a:t> </a:t>
            </a:r>
            <a:r>
              <a:rPr lang="en-US" err="1">
                <a:effectLst/>
              </a:rPr>
              <a:t>theo</a:t>
            </a:r>
            <a:r>
              <a:rPr lang="en-US">
                <a:effectLst/>
              </a:rPr>
              <a:t> </a:t>
            </a:r>
            <a:r>
              <a:rPr lang="en-US" err="1"/>
              <a:t>khoảng</a:t>
            </a:r>
            <a:r>
              <a:rPr lang="en-US"/>
              <a:t> </a:t>
            </a:r>
            <a:r>
              <a:rPr lang="en-US" err="1"/>
              <a:t>thời</a:t>
            </a:r>
            <a:r>
              <a:rPr lang="en-US"/>
              <a:t> </a:t>
            </a:r>
            <a:r>
              <a:rPr lang="en-US" err="1"/>
              <a:t>gian</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3117" y="1453896"/>
            <a:ext cx="6397764" cy="3950208"/>
          </a:xfrm>
          <a:prstGeom prst="rect">
            <a:avLst/>
          </a:prstGeom>
        </p:spPr>
      </p:pic>
    </p:spTree>
    <p:extLst>
      <p:ext uri="{BB962C8B-B14F-4D97-AF65-F5344CB8AC3E}">
        <p14:creationId xmlns:p14="http://schemas.microsoft.com/office/powerpoint/2010/main" val="1610853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48</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t>20</a:t>
            </a:r>
            <a:r>
              <a:rPr lang="vi-VN">
                <a:effectLst/>
              </a:rPr>
              <a:t> </a:t>
            </a:r>
            <a:r>
              <a:rPr lang="en-US" err="1">
                <a:effectLst/>
              </a:rPr>
              <a:t>Thống</a:t>
            </a:r>
            <a:r>
              <a:rPr lang="en-US">
                <a:effectLst/>
              </a:rPr>
              <a:t> </a:t>
            </a:r>
            <a:r>
              <a:rPr lang="en-US" err="1">
                <a:effectLst/>
              </a:rPr>
              <a:t>kê</a:t>
            </a:r>
            <a:r>
              <a:rPr lang="en-US">
                <a:effectLst/>
              </a:rPr>
              <a:t> </a:t>
            </a:r>
            <a:r>
              <a:rPr lang="en-US" err="1">
                <a:effectLst/>
              </a:rPr>
              <a:t>số</a:t>
            </a:r>
            <a:r>
              <a:rPr lang="en-US">
                <a:effectLst/>
              </a:rPr>
              <a:t> ca </a:t>
            </a:r>
            <a:r>
              <a:rPr lang="en-US" err="1">
                <a:effectLst/>
              </a:rPr>
              <a:t>mắc</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8423" y="1453896"/>
            <a:ext cx="6387151" cy="3950208"/>
          </a:xfrm>
          <a:prstGeom prst="rect">
            <a:avLst/>
          </a:prstGeom>
        </p:spPr>
      </p:pic>
    </p:spTree>
    <p:extLst>
      <p:ext uri="{BB962C8B-B14F-4D97-AF65-F5344CB8AC3E}">
        <p14:creationId xmlns:p14="http://schemas.microsoft.com/office/powerpoint/2010/main" val="191809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49</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t>21</a:t>
            </a:r>
            <a:r>
              <a:rPr lang="vi-VN">
                <a:effectLst/>
              </a:rPr>
              <a:t> </a:t>
            </a:r>
            <a:r>
              <a:rPr lang="en-US" err="1">
                <a:effectLst/>
              </a:rPr>
              <a:t>Thống</a:t>
            </a:r>
            <a:r>
              <a:rPr lang="en-US">
                <a:effectLst/>
              </a:rPr>
              <a:t> </a:t>
            </a:r>
            <a:r>
              <a:rPr lang="en-US" err="1">
                <a:effectLst/>
              </a:rPr>
              <a:t>kê</a:t>
            </a:r>
            <a:r>
              <a:rPr lang="en-US">
                <a:effectLst/>
              </a:rPr>
              <a:t> </a:t>
            </a:r>
            <a:r>
              <a:rPr lang="en-US" err="1">
                <a:effectLst/>
              </a:rPr>
              <a:t>số</a:t>
            </a:r>
            <a:r>
              <a:rPr lang="en-US">
                <a:effectLst/>
              </a:rPr>
              <a:t> ca </a:t>
            </a:r>
            <a:r>
              <a:rPr lang="en-US" err="1"/>
              <a:t>khỏi</a:t>
            </a:r>
            <a:r>
              <a:rPr lang="en-US"/>
              <a:t> </a:t>
            </a:r>
            <a:r>
              <a:rPr lang="en-US" err="1"/>
              <a:t>bệnh</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3840" y="1655063"/>
            <a:ext cx="6836318" cy="3547874"/>
          </a:xfrm>
          <a:prstGeom prst="rect">
            <a:avLst/>
          </a:prstGeom>
        </p:spPr>
      </p:pic>
    </p:spTree>
    <p:extLst>
      <p:ext uri="{BB962C8B-B14F-4D97-AF65-F5344CB8AC3E}">
        <p14:creationId xmlns:p14="http://schemas.microsoft.com/office/powerpoint/2010/main" val="1416193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C58E61-2D8F-E14A-6BD4-25D0FFC97F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3" name="Title 2">
            <a:extLst>
              <a:ext uri="{FF2B5EF4-FFF2-40B4-BE49-F238E27FC236}">
                <a16:creationId xmlns:a16="http://schemas.microsoft.com/office/drawing/2014/main" id="{D34C6EA2-80A8-E27D-AB62-6B053E1A88F6}"/>
              </a:ext>
            </a:extLst>
          </p:cNvPr>
          <p:cNvSpPr>
            <a:spLocks noGrp="1"/>
          </p:cNvSpPr>
          <p:nvPr>
            <p:ph type="title"/>
          </p:nvPr>
        </p:nvSpPr>
        <p:spPr/>
        <p:txBody>
          <a:bodyPr>
            <a:normAutofit fontScale="90000"/>
          </a:bodyPr>
          <a:lstStyle/>
          <a:p>
            <a:r>
              <a:rPr lang="en-US" err="1"/>
              <a:t>Mục</a:t>
            </a:r>
            <a:r>
              <a:rPr lang="en-US"/>
              <a:t> </a:t>
            </a:r>
            <a:r>
              <a:rPr lang="en-US" err="1"/>
              <a:t>lục</a:t>
            </a:r>
            <a:endParaRPr lang="en-US"/>
          </a:p>
        </p:txBody>
      </p:sp>
      <p:sp>
        <p:nvSpPr>
          <p:cNvPr id="4" name="Text Placeholder 3">
            <a:extLst>
              <a:ext uri="{FF2B5EF4-FFF2-40B4-BE49-F238E27FC236}">
                <a16:creationId xmlns:a16="http://schemas.microsoft.com/office/drawing/2014/main" id="{B87804BE-8841-EEFF-4D82-4A7B4DC41D22}"/>
              </a:ext>
            </a:extLst>
          </p:cNvPr>
          <p:cNvSpPr>
            <a:spLocks noGrp="1"/>
          </p:cNvSpPr>
          <p:nvPr>
            <p:ph type="body" idx="1"/>
          </p:nvPr>
        </p:nvSpPr>
        <p:spPr/>
        <p:txBody>
          <a:bodyPr anchor="ctr">
            <a:normAutofit/>
          </a:bodyPr>
          <a:lstStyle/>
          <a:p>
            <a:pPr marL="609600" indent="-514350">
              <a:buClr>
                <a:srgbClr val="000000"/>
              </a:buClr>
              <a:buSzPct val="100000"/>
              <a:buFont typeface="+mj-lt"/>
              <a:buAutoNum type="arabicPeriod" startAt="4"/>
            </a:pPr>
            <a:r>
              <a:rPr lang="en-US" dirty="0" err="1"/>
              <a:t>Xây</a:t>
            </a:r>
            <a:r>
              <a:rPr lang="en-US" dirty="0"/>
              <a:t> </a:t>
            </a:r>
            <a:r>
              <a:rPr lang="vi-VN" dirty="0"/>
              <a:t>dựng</a:t>
            </a:r>
            <a:r>
              <a:rPr lang="en-US" dirty="0"/>
              <a:t> </a:t>
            </a:r>
            <a:r>
              <a:rPr lang="en-US" dirty="0" err="1"/>
              <a:t>chương</a:t>
            </a:r>
            <a:r>
              <a:rPr lang="en-US" dirty="0"/>
              <a:t> </a:t>
            </a:r>
            <a:r>
              <a:rPr lang="en-US" dirty="0" err="1"/>
              <a:t>trình</a:t>
            </a:r>
            <a:endParaRPr lang="en-US" dirty="0"/>
          </a:p>
          <a:p>
            <a:pPr marL="1066800" lvl="1" indent="-514350">
              <a:buSzPct val="100000"/>
              <a:buFont typeface="+mj-lt"/>
              <a:buAutoNum type="arabicPeriod"/>
            </a:pPr>
            <a:r>
              <a:rPr lang="vi-VN" dirty="0"/>
              <a:t>Công cụ và thư viện sử dụng</a:t>
            </a:r>
          </a:p>
          <a:p>
            <a:pPr marL="1066800" lvl="1" indent="-514350">
              <a:buSzPct val="100000"/>
              <a:buFont typeface="+mj-lt"/>
              <a:buAutoNum type="arabicPeriod"/>
            </a:pPr>
            <a:r>
              <a:rPr lang="vi-VN" dirty="0"/>
              <a:t>Hướng dẫn cài đặt và sử dụng</a:t>
            </a:r>
          </a:p>
          <a:p>
            <a:pPr marL="609600" indent="-514350">
              <a:buFont typeface="+mj-lt"/>
              <a:buAutoNum type="arabicPeriod" startAt="4"/>
            </a:pPr>
            <a:endParaRPr lang="en-US" dirty="0"/>
          </a:p>
          <a:p>
            <a:pPr marL="609600" indent="-514350">
              <a:buSzPct val="100000"/>
              <a:buFont typeface="+mj-lt"/>
              <a:buAutoNum type="arabicPeriod" startAt="4"/>
            </a:pPr>
            <a:r>
              <a:rPr lang="en-US" dirty="0" err="1"/>
              <a:t>Kiểm</a:t>
            </a:r>
            <a:r>
              <a:rPr lang="en-US" dirty="0"/>
              <a:t> </a:t>
            </a:r>
            <a:r>
              <a:rPr lang="en-US" dirty="0" err="1"/>
              <a:t>thử</a:t>
            </a:r>
            <a:r>
              <a:rPr lang="en-US" dirty="0"/>
              <a:t> </a:t>
            </a:r>
            <a:r>
              <a:rPr lang="en-US" dirty="0" err="1"/>
              <a:t>chương</a:t>
            </a:r>
            <a:r>
              <a:rPr lang="en-US" dirty="0"/>
              <a:t> </a:t>
            </a:r>
            <a:r>
              <a:rPr lang="en-US" dirty="0" err="1"/>
              <a:t>trình</a:t>
            </a:r>
            <a:endParaRPr lang="en-US" dirty="0"/>
          </a:p>
          <a:p>
            <a:pPr marL="1066800" lvl="1" indent="-514350">
              <a:buSzPct val="100000"/>
              <a:buFont typeface="+mj-lt"/>
              <a:buAutoNum type="arabicPeriod"/>
            </a:pPr>
            <a:r>
              <a:rPr lang="vi-VN" dirty="0"/>
              <a:t>Kiểm thử cho các nhóm chức năng</a:t>
            </a:r>
          </a:p>
          <a:p>
            <a:pPr marL="1066800" lvl="1" indent="-514350">
              <a:buSzPct val="100000"/>
              <a:buFont typeface="+mj-lt"/>
              <a:buAutoNum type="arabicPeriod"/>
            </a:pPr>
            <a:r>
              <a:rPr lang="vi-VN" dirty="0"/>
              <a:t>Kiểm thử các yêu cầu phi chức năng</a:t>
            </a:r>
          </a:p>
          <a:p>
            <a:pPr marL="609600" indent="-514350">
              <a:buFont typeface="+mj-lt"/>
              <a:buAutoNum type="arabicPeriod" startAt="4"/>
            </a:pPr>
            <a:endParaRPr lang="en-US" dirty="0"/>
          </a:p>
          <a:p>
            <a:pPr marL="609600" indent="-514350">
              <a:buSzPct val="100000"/>
              <a:buFont typeface="+mj-lt"/>
              <a:buAutoNum type="arabicPeriod" startAt="4"/>
            </a:pPr>
            <a:r>
              <a:rPr lang="vi-VN" dirty="0"/>
              <a:t>Kết luận</a:t>
            </a:r>
          </a:p>
          <a:p>
            <a:pPr marL="609600" indent="-514350">
              <a:buSzPct val="100000"/>
              <a:buFont typeface="+mj-lt"/>
              <a:buAutoNum type="arabicPeriod" startAt="4"/>
            </a:pPr>
            <a:endParaRPr lang="en-US" dirty="0"/>
          </a:p>
        </p:txBody>
      </p:sp>
    </p:spTree>
    <p:extLst>
      <p:ext uri="{BB962C8B-B14F-4D97-AF65-F5344CB8AC3E}">
        <p14:creationId xmlns:p14="http://schemas.microsoft.com/office/powerpoint/2010/main" val="3228246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2575BA-B96D-899A-3248-EA9FD93EFD6A}"/>
              </a:ext>
            </a:extLst>
          </p:cNvPr>
          <p:cNvSpPr>
            <a:spLocks noGrp="1"/>
          </p:cNvSpPr>
          <p:nvPr>
            <p:ph type="sldNum" sz="quarter" idx="12"/>
          </p:nvPr>
        </p:nvSpPr>
        <p:spPr/>
        <p:txBody>
          <a:bodyPr/>
          <a:lstStyle/>
          <a:p>
            <a:fld id="{9EA0BE3B-158A-4EDF-80DC-E394A0D1600F}" type="slidenum">
              <a:rPr lang="en-US" smtClean="0"/>
              <a:pPr/>
              <a:t>50</a:t>
            </a:fld>
            <a:endParaRPr lang="en-US"/>
          </a:p>
        </p:txBody>
      </p:sp>
      <p:sp>
        <p:nvSpPr>
          <p:cNvPr id="3" name="Title 2">
            <a:extLst>
              <a:ext uri="{FF2B5EF4-FFF2-40B4-BE49-F238E27FC236}">
                <a16:creationId xmlns:a16="http://schemas.microsoft.com/office/drawing/2014/main" id="{B5873DFD-9BEB-598C-D481-801C61118521}"/>
              </a:ext>
            </a:extLst>
          </p:cNvPr>
          <p:cNvSpPr>
            <a:spLocks noGrp="1"/>
          </p:cNvSpPr>
          <p:nvPr>
            <p:ph type="title"/>
          </p:nvPr>
        </p:nvSpPr>
        <p:spPr/>
        <p:txBody>
          <a:bodyPr/>
          <a:lstStyle/>
          <a:p>
            <a:r>
              <a:rPr lang="en-US" err="1"/>
              <a:t>Biểu</a:t>
            </a:r>
            <a:r>
              <a:rPr lang="en-US"/>
              <a:t> </a:t>
            </a:r>
            <a:r>
              <a:rPr lang="en-US" err="1"/>
              <a:t>đồ</a:t>
            </a:r>
            <a:r>
              <a:rPr lang="en-US"/>
              <a:t> </a:t>
            </a:r>
            <a:r>
              <a:rPr lang="en-US" err="1"/>
              <a:t>trình</a:t>
            </a:r>
            <a:r>
              <a:rPr lang="en-US"/>
              <a:t> </a:t>
            </a:r>
            <a:r>
              <a:rPr lang="en-US" err="1"/>
              <a:t>tự</a:t>
            </a:r>
            <a:r>
              <a:rPr lang="en-US"/>
              <a:t> </a:t>
            </a:r>
          </a:p>
        </p:txBody>
      </p:sp>
      <p:sp>
        <p:nvSpPr>
          <p:cNvPr id="4" name="Text Placeholder 3">
            <a:extLst>
              <a:ext uri="{FF2B5EF4-FFF2-40B4-BE49-F238E27FC236}">
                <a16:creationId xmlns:a16="http://schemas.microsoft.com/office/drawing/2014/main" id="{EEBCF0ED-F1C5-E7A8-6443-4FFFB8305CC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3133666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51</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UC01 Đăng nhập</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9126" y="1466752"/>
            <a:ext cx="7905748" cy="3924496"/>
          </a:xfrm>
          <a:prstGeom prst="rect">
            <a:avLst/>
          </a:prstGeom>
        </p:spPr>
      </p:pic>
    </p:spTree>
    <p:extLst>
      <p:ext uri="{BB962C8B-B14F-4D97-AF65-F5344CB8AC3E}">
        <p14:creationId xmlns:p14="http://schemas.microsoft.com/office/powerpoint/2010/main" val="2575828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52</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effectLst/>
              </a:rPr>
              <a:t>2</a:t>
            </a:r>
            <a:r>
              <a:rPr lang="vi-VN">
                <a:effectLst/>
              </a:rPr>
              <a:t> Đăng </a:t>
            </a:r>
            <a:r>
              <a:rPr lang="en-US" err="1"/>
              <a:t>xuất</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19200" y="1459952"/>
            <a:ext cx="6705600" cy="3938096"/>
          </a:xfrm>
          <a:prstGeom prst="rect">
            <a:avLst/>
          </a:prstGeom>
        </p:spPr>
      </p:pic>
    </p:spTree>
    <p:extLst>
      <p:ext uri="{BB962C8B-B14F-4D97-AF65-F5344CB8AC3E}">
        <p14:creationId xmlns:p14="http://schemas.microsoft.com/office/powerpoint/2010/main" val="349531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53</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effectLst/>
              </a:rPr>
              <a:t>3</a:t>
            </a:r>
            <a:r>
              <a:rPr lang="vi-VN">
                <a:effectLst/>
              </a:rPr>
              <a:t> </a:t>
            </a:r>
            <a:r>
              <a:rPr lang="en-US" err="1">
                <a:effectLst/>
              </a:rPr>
              <a:t>Tạo</a:t>
            </a:r>
            <a:r>
              <a:rPr lang="en-US">
                <a:effectLst/>
              </a:rPr>
              <a:t> </a:t>
            </a:r>
            <a:r>
              <a:rPr lang="en-US" err="1">
                <a:effectLst/>
              </a:rPr>
              <a:t>mới</a:t>
            </a:r>
            <a:r>
              <a:rPr lang="en-US">
                <a:effectLst/>
              </a:rPr>
              <a:t> </a:t>
            </a:r>
            <a:r>
              <a:rPr lang="en-US" err="1">
                <a:effectLst/>
              </a:rPr>
              <a:t>sổ</a:t>
            </a:r>
            <a:r>
              <a:rPr lang="en-US">
                <a:effectLst/>
              </a:rPr>
              <a:t> </a:t>
            </a:r>
            <a:r>
              <a:rPr lang="en-US" err="1">
                <a:effectLst/>
              </a:rPr>
              <a:t>hộ</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9407" y="1581150"/>
            <a:ext cx="8025186" cy="3695700"/>
          </a:xfrm>
          <a:prstGeom prst="rect">
            <a:avLst/>
          </a:prstGeom>
        </p:spPr>
      </p:pic>
    </p:spTree>
    <p:extLst>
      <p:ext uri="{BB962C8B-B14F-4D97-AF65-F5344CB8AC3E}">
        <p14:creationId xmlns:p14="http://schemas.microsoft.com/office/powerpoint/2010/main" val="20109422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54</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t>5</a:t>
            </a:r>
            <a:r>
              <a:rPr lang="vi-VN">
                <a:effectLst/>
              </a:rPr>
              <a:t> </a:t>
            </a:r>
            <a:r>
              <a:rPr lang="en-US" err="1">
                <a:effectLst/>
              </a:rPr>
              <a:t>Thay</a:t>
            </a:r>
            <a:r>
              <a:rPr lang="en-US">
                <a:effectLst/>
              </a:rPr>
              <a:t> </a:t>
            </a:r>
            <a:r>
              <a:rPr lang="en-US" err="1">
                <a:effectLst/>
              </a:rPr>
              <a:t>đổi</a:t>
            </a:r>
            <a:r>
              <a:rPr lang="en-US">
                <a:effectLst/>
              </a:rPr>
              <a:t> </a:t>
            </a:r>
            <a:r>
              <a:rPr lang="en-US" err="1">
                <a:effectLst/>
              </a:rPr>
              <a:t>thông</a:t>
            </a:r>
            <a:r>
              <a:rPr lang="en-US">
                <a:effectLst/>
              </a:rPr>
              <a:t> tin </a:t>
            </a:r>
            <a:r>
              <a:rPr lang="en-US" err="1">
                <a:effectLst/>
              </a:rPr>
              <a:t>cả</a:t>
            </a:r>
            <a:r>
              <a:rPr lang="en-US">
                <a:effectLst/>
              </a:rPr>
              <a:t> </a:t>
            </a:r>
            <a:r>
              <a:rPr lang="en-US" err="1">
                <a:effectLst/>
              </a:rPr>
              <a:t>hộ</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6725" y="1538468"/>
            <a:ext cx="8210550" cy="3781064"/>
          </a:xfrm>
          <a:prstGeom prst="rect">
            <a:avLst/>
          </a:prstGeom>
        </p:spPr>
      </p:pic>
    </p:spTree>
    <p:extLst>
      <p:ext uri="{BB962C8B-B14F-4D97-AF65-F5344CB8AC3E}">
        <p14:creationId xmlns:p14="http://schemas.microsoft.com/office/powerpoint/2010/main" val="2125104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55</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effectLst/>
              </a:rPr>
              <a:t>6</a:t>
            </a:r>
            <a:r>
              <a:rPr lang="vi-VN">
                <a:effectLst/>
              </a:rPr>
              <a:t> </a:t>
            </a:r>
            <a:r>
              <a:rPr lang="en-US" err="1">
                <a:effectLst/>
              </a:rPr>
              <a:t>Tách</a:t>
            </a:r>
            <a:r>
              <a:rPr lang="en-US">
                <a:effectLst/>
              </a:rPr>
              <a:t> </a:t>
            </a:r>
            <a:r>
              <a:rPr lang="en-US" err="1">
                <a:effectLst/>
              </a:rPr>
              <a:t>hộ</a:t>
            </a:r>
            <a:r>
              <a:rPr lang="en-US">
                <a:effectLst/>
              </a:rPr>
              <a:t> </a:t>
            </a:r>
            <a:r>
              <a:rPr lang="en-US" err="1">
                <a:effectLst/>
              </a:rPr>
              <a:t>từ</a:t>
            </a:r>
            <a:r>
              <a:rPr lang="en-US">
                <a:effectLst/>
              </a:rPr>
              <a:t> </a:t>
            </a:r>
            <a:r>
              <a:rPr lang="en-US" err="1">
                <a:effectLst/>
              </a:rPr>
              <a:t>hộ</a:t>
            </a:r>
            <a:r>
              <a:rPr lang="en-US">
                <a:effectLst/>
              </a:rPr>
              <a:t> </a:t>
            </a:r>
            <a:r>
              <a:rPr lang="en-US" err="1">
                <a:effectLst/>
              </a:rPr>
              <a:t>khẩu</a:t>
            </a:r>
            <a:r>
              <a:rPr lang="en-US">
                <a:effectLst/>
              </a:rPr>
              <a:t> </a:t>
            </a:r>
            <a:r>
              <a:rPr lang="en-US" err="1">
                <a:effectLst/>
              </a:rPr>
              <a:t>đã</a:t>
            </a:r>
            <a:r>
              <a:rPr lang="en-US">
                <a:effectLst/>
              </a:rPr>
              <a:t> </a:t>
            </a:r>
            <a:r>
              <a:rPr lang="en-US" err="1">
                <a:effectLst/>
              </a:rPr>
              <a:t>có</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4325" y="1267410"/>
            <a:ext cx="8515348" cy="4323180"/>
          </a:xfrm>
          <a:prstGeom prst="rect">
            <a:avLst/>
          </a:prstGeom>
        </p:spPr>
      </p:pic>
    </p:spTree>
    <p:extLst>
      <p:ext uri="{BB962C8B-B14F-4D97-AF65-F5344CB8AC3E}">
        <p14:creationId xmlns:p14="http://schemas.microsoft.com/office/powerpoint/2010/main" val="2071644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56</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effectLst/>
              </a:rPr>
              <a:t>7</a:t>
            </a:r>
            <a:r>
              <a:rPr lang="vi-VN">
                <a:effectLst/>
              </a:rPr>
              <a:t> </a:t>
            </a:r>
            <a:r>
              <a:rPr lang="en-US" err="1">
                <a:effectLst/>
              </a:rPr>
              <a:t>Thêm</a:t>
            </a:r>
            <a:r>
              <a:rPr lang="en-US">
                <a:effectLst/>
              </a:rPr>
              <a:t> </a:t>
            </a:r>
            <a:r>
              <a:rPr lang="en-US" err="1">
                <a:effectLst/>
              </a:rPr>
              <a:t>nhân</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71500" y="1557997"/>
            <a:ext cx="8000998" cy="3742006"/>
          </a:xfrm>
          <a:prstGeom prst="rect">
            <a:avLst/>
          </a:prstGeom>
        </p:spPr>
      </p:pic>
    </p:spTree>
    <p:extLst>
      <p:ext uri="{BB962C8B-B14F-4D97-AF65-F5344CB8AC3E}">
        <p14:creationId xmlns:p14="http://schemas.microsoft.com/office/powerpoint/2010/main" val="103560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57</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a:t>
            </a:r>
            <a:r>
              <a:rPr lang="en-US"/>
              <a:t>8</a:t>
            </a:r>
            <a:r>
              <a:rPr lang="vi-VN">
                <a:effectLst/>
              </a:rPr>
              <a:t> </a:t>
            </a:r>
            <a:r>
              <a:rPr lang="en-US" err="1">
                <a:effectLst/>
              </a:rPr>
              <a:t>Thay</a:t>
            </a:r>
            <a:r>
              <a:rPr lang="en-US">
                <a:effectLst/>
              </a:rPr>
              <a:t> </a:t>
            </a:r>
            <a:r>
              <a:rPr lang="en-US" err="1">
                <a:effectLst/>
              </a:rPr>
              <a:t>đổi</a:t>
            </a:r>
            <a:r>
              <a:rPr lang="en-US">
                <a:effectLst/>
              </a:rPr>
              <a:t> </a:t>
            </a:r>
            <a:r>
              <a:rPr lang="en-US" err="1">
                <a:effectLst/>
              </a:rPr>
              <a:t>thông</a:t>
            </a:r>
            <a:r>
              <a:rPr lang="en-US">
                <a:effectLst/>
              </a:rPr>
              <a:t> tin </a:t>
            </a:r>
            <a:r>
              <a:rPr lang="en-US" err="1">
                <a:effectLst/>
              </a:rPr>
              <a:t>nhân</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7150" y="1543050"/>
            <a:ext cx="8029698" cy="3771900"/>
          </a:xfrm>
          <a:prstGeom prst="rect">
            <a:avLst/>
          </a:prstGeom>
        </p:spPr>
      </p:pic>
    </p:spTree>
    <p:extLst>
      <p:ext uri="{BB962C8B-B14F-4D97-AF65-F5344CB8AC3E}">
        <p14:creationId xmlns:p14="http://schemas.microsoft.com/office/powerpoint/2010/main" val="2863012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58</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UC09 Cấp khai báo tạm trú/tạm vắng</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1030" y="1790699"/>
            <a:ext cx="8541940" cy="3276602"/>
          </a:xfrm>
          <a:prstGeom prst="rect">
            <a:avLst/>
          </a:prstGeom>
        </p:spPr>
      </p:pic>
    </p:spTree>
    <p:extLst>
      <p:ext uri="{BB962C8B-B14F-4D97-AF65-F5344CB8AC3E}">
        <p14:creationId xmlns:p14="http://schemas.microsoft.com/office/powerpoint/2010/main" val="11340611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59</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10</a:t>
            </a:r>
            <a:r>
              <a:rPr lang="vi-VN">
                <a:effectLst/>
              </a:rPr>
              <a:t> </a:t>
            </a:r>
            <a:r>
              <a:rPr lang="en-US" err="1">
                <a:effectLst/>
              </a:rPr>
              <a:t>Tìm</a:t>
            </a:r>
            <a:r>
              <a:rPr lang="en-US">
                <a:effectLst/>
              </a:rPr>
              <a:t> </a:t>
            </a:r>
            <a:r>
              <a:rPr lang="en-US" err="1">
                <a:effectLst/>
              </a:rPr>
              <a:t>kiếm</a:t>
            </a:r>
            <a:r>
              <a:rPr lang="en-US">
                <a:effectLst/>
              </a:rPr>
              <a:t> </a:t>
            </a:r>
            <a:r>
              <a:rPr lang="en-US" err="1">
                <a:effectLst/>
              </a:rPr>
              <a:t>hộ</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6181" y="1581149"/>
            <a:ext cx="8831638" cy="3695702"/>
          </a:xfrm>
          <a:prstGeom prst="rect">
            <a:avLst/>
          </a:prstGeom>
        </p:spPr>
      </p:pic>
    </p:spTree>
    <p:extLst>
      <p:ext uri="{BB962C8B-B14F-4D97-AF65-F5344CB8AC3E}">
        <p14:creationId xmlns:p14="http://schemas.microsoft.com/office/powerpoint/2010/main" val="2587868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vi-VN"/>
              <a:t>Khảo sát bài toán</a:t>
            </a:r>
            <a:endParaRPr lang="en-US"/>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5007864"/>
          </a:xfrm>
        </p:spPr>
        <p:txBody>
          <a:bodyPr/>
          <a:lstStyle/>
          <a:p>
            <a:pPr marL="457200" indent="-457200">
              <a:buFont typeface="+mj-lt"/>
              <a:buAutoNum type="arabicPeriod"/>
            </a:pPr>
            <a:r>
              <a:rPr lang="vi-VN" sz="3200" dirty="0"/>
              <a:t>Mô tả yêu cầu bài toán</a:t>
            </a:r>
          </a:p>
          <a:p>
            <a:pPr algn="just" rtl="0" fontAlgn="base"/>
            <a:r>
              <a:rPr lang="vi-VN" sz="2400" b="0" i="0" dirty="0">
                <a:solidFill>
                  <a:srgbClr val="000000"/>
                </a:solidFill>
                <a:effectLst/>
              </a:rPr>
              <a:t>Hiện nay, các khu dân cư thường được chia ra thành các tổ dân phố nhằm phục vụ cho việc quản lý dân cư hiệu quả. Đặc biệt, tổ dân phố có vai trò quan trọng trong việc phòng chống dịch Covid-19. Tuy nhiên, lực lượng ban quản lý tổ dân phố thì ít mà một tổ dân phố có thể có số lượng hộ gia đình lớn, nhân khẩu cư trú bao gồm cả dân bản địa, sinh viên, người đến làm ăn… rất đông và phức tạp. Để giải quyết vấn đề này, cần xây dựng một phần mềm quản lý tổ dân phố. </a:t>
            </a:r>
          </a:p>
        </p:txBody>
      </p:sp>
    </p:spTree>
    <p:extLst>
      <p:ext uri="{BB962C8B-B14F-4D97-AF65-F5344CB8AC3E}">
        <p14:creationId xmlns:p14="http://schemas.microsoft.com/office/powerpoint/2010/main" val="30445875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60</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11</a:t>
            </a:r>
            <a:r>
              <a:rPr lang="vi-VN">
                <a:effectLst/>
              </a:rPr>
              <a:t> </a:t>
            </a:r>
            <a:r>
              <a:rPr lang="en-US" err="1">
                <a:effectLst/>
              </a:rPr>
              <a:t>Tìm</a:t>
            </a:r>
            <a:r>
              <a:rPr lang="en-US">
                <a:effectLst/>
              </a:rPr>
              <a:t> </a:t>
            </a:r>
            <a:r>
              <a:rPr lang="en-US" err="1">
                <a:effectLst/>
              </a:rPr>
              <a:t>kiếm</a:t>
            </a:r>
            <a:r>
              <a:rPr lang="en-US">
                <a:effectLst/>
              </a:rPr>
              <a:t> </a:t>
            </a:r>
            <a:r>
              <a:rPr lang="en-US" err="1">
                <a:effectLst/>
              </a:rPr>
              <a:t>nhân</a:t>
            </a:r>
            <a:r>
              <a:rPr lang="en-US">
                <a:effectLst/>
              </a:rPr>
              <a:t> </a:t>
            </a:r>
            <a:r>
              <a:rPr lang="en-US" err="1">
                <a:effectLst/>
              </a:rPr>
              <a:t>khẩu</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350" y="1735483"/>
            <a:ext cx="8877300" cy="3387032"/>
          </a:xfrm>
          <a:prstGeom prst="rect">
            <a:avLst/>
          </a:prstGeom>
        </p:spPr>
      </p:pic>
    </p:spTree>
    <p:extLst>
      <p:ext uri="{BB962C8B-B14F-4D97-AF65-F5344CB8AC3E}">
        <p14:creationId xmlns:p14="http://schemas.microsoft.com/office/powerpoint/2010/main" val="2321111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61</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12</a:t>
            </a:r>
            <a:r>
              <a:rPr lang="vi-VN">
                <a:effectLst/>
              </a:rPr>
              <a:t> </a:t>
            </a:r>
            <a:r>
              <a:rPr lang="en-US" err="1">
                <a:effectLst/>
              </a:rPr>
              <a:t>Thống</a:t>
            </a:r>
            <a:r>
              <a:rPr lang="en-US">
                <a:effectLst/>
              </a:rPr>
              <a:t> </a:t>
            </a:r>
            <a:r>
              <a:rPr lang="en-US" err="1">
                <a:effectLst/>
              </a:rPr>
              <a:t>kê</a:t>
            </a:r>
            <a:r>
              <a:rPr lang="en-US">
                <a:effectLst/>
              </a:rPr>
              <a:t> </a:t>
            </a:r>
            <a:r>
              <a:rPr lang="en-US" err="1">
                <a:effectLst/>
              </a:rPr>
              <a:t>theo</a:t>
            </a:r>
            <a:r>
              <a:rPr lang="en-US">
                <a:effectLst/>
              </a:rPr>
              <a:t> </a:t>
            </a:r>
            <a:r>
              <a:rPr lang="en-US" err="1">
                <a:effectLst/>
              </a:rPr>
              <a:t>giới</a:t>
            </a:r>
            <a:r>
              <a:rPr lang="en-US">
                <a:effectLst/>
              </a:rPr>
              <a:t> </a:t>
            </a:r>
            <a:r>
              <a:rPr lang="en-US" err="1">
                <a:effectLst/>
              </a:rPr>
              <a:t>tính</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2467" y="1619250"/>
            <a:ext cx="7739064" cy="3619500"/>
          </a:xfrm>
          <a:prstGeom prst="rect">
            <a:avLst/>
          </a:prstGeom>
        </p:spPr>
      </p:pic>
    </p:spTree>
    <p:extLst>
      <p:ext uri="{BB962C8B-B14F-4D97-AF65-F5344CB8AC3E}">
        <p14:creationId xmlns:p14="http://schemas.microsoft.com/office/powerpoint/2010/main" val="28781193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62</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13</a:t>
            </a:r>
            <a:r>
              <a:rPr lang="vi-VN">
                <a:effectLst/>
              </a:rPr>
              <a:t> </a:t>
            </a:r>
            <a:r>
              <a:rPr lang="en-US" err="1">
                <a:effectLst/>
              </a:rPr>
              <a:t>Thống</a:t>
            </a:r>
            <a:r>
              <a:rPr lang="en-US">
                <a:effectLst/>
              </a:rPr>
              <a:t> </a:t>
            </a:r>
            <a:r>
              <a:rPr lang="en-US" err="1">
                <a:effectLst/>
              </a:rPr>
              <a:t>kê</a:t>
            </a:r>
            <a:r>
              <a:rPr lang="en-US">
                <a:effectLst/>
              </a:rPr>
              <a:t> </a:t>
            </a:r>
            <a:r>
              <a:rPr lang="en-US" err="1">
                <a:effectLst/>
              </a:rPr>
              <a:t>theo</a:t>
            </a:r>
            <a:r>
              <a:rPr lang="en-US">
                <a:effectLst/>
              </a:rPr>
              <a:t> </a:t>
            </a:r>
            <a:r>
              <a:rPr lang="en-US" err="1">
                <a:effectLst/>
              </a:rPr>
              <a:t>độ</a:t>
            </a:r>
            <a:r>
              <a:rPr lang="en-US">
                <a:effectLst/>
              </a:rPr>
              <a:t> </a:t>
            </a:r>
            <a:r>
              <a:rPr lang="en-US" err="1">
                <a:effectLst/>
              </a:rPr>
              <a:t>tuổi</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4375" y="1676255"/>
            <a:ext cx="7715248" cy="3505490"/>
          </a:xfrm>
          <a:prstGeom prst="rect">
            <a:avLst/>
          </a:prstGeom>
        </p:spPr>
      </p:pic>
    </p:spTree>
    <p:extLst>
      <p:ext uri="{BB962C8B-B14F-4D97-AF65-F5344CB8AC3E}">
        <p14:creationId xmlns:p14="http://schemas.microsoft.com/office/powerpoint/2010/main" val="2982901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63</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14</a:t>
            </a:r>
            <a:r>
              <a:rPr lang="vi-VN">
                <a:effectLst/>
              </a:rPr>
              <a:t> </a:t>
            </a:r>
            <a:r>
              <a:rPr lang="en-US" err="1">
                <a:effectLst/>
              </a:rPr>
              <a:t>Thống</a:t>
            </a:r>
            <a:r>
              <a:rPr lang="en-US">
                <a:effectLst/>
              </a:rPr>
              <a:t> </a:t>
            </a:r>
            <a:r>
              <a:rPr lang="en-US" err="1">
                <a:effectLst/>
              </a:rPr>
              <a:t>kê</a:t>
            </a:r>
            <a:r>
              <a:rPr lang="en-US">
                <a:effectLst/>
              </a:rPr>
              <a:t> </a:t>
            </a:r>
            <a:r>
              <a:rPr lang="en-US" err="1">
                <a:effectLst/>
              </a:rPr>
              <a:t>theo</a:t>
            </a:r>
            <a:r>
              <a:rPr lang="en-US">
                <a:effectLst/>
              </a:rPr>
              <a:t> </a:t>
            </a:r>
            <a:r>
              <a:rPr lang="en-US" err="1"/>
              <a:t>khoảng</a:t>
            </a:r>
            <a:r>
              <a:rPr lang="en-US"/>
              <a:t> </a:t>
            </a:r>
            <a:r>
              <a:rPr lang="en-US" err="1"/>
              <a:t>thời</a:t>
            </a:r>
            <a:r>
              <a:rPr lang="en-US"/>
              <a:t> </a:t>
            </a:r>
            <a:r>
              <a:rPr lang="en-US" err="1"/>
              <a:t>gian</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1555" y="1876425"/>
            <a:ext cx="8700888" cy="3105150"/>
          </a:xfrm>
          <a:prstGeom prst="rect">
            <a:avLst/>
          </a:prstGeom>
        </p:spPr>
      </p:pic>
    </p:spTree>
    <p:extLst>
      <p:ext uri="{BB962C8B-B14F-4D97-AF65-F5344CB8AC3E}">
        <p14:creationId xmlns:p14="http://schemas.microsoft.com/office/powerpoint/2010/main" val="2472135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64</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15</a:t>
            </a:r>
            <a:r>
              <a:rPr lang="vi-VN">
                <a:effectLst/>
              </a:rPr>
              <a:t> </a:t>
            </a:r>
            <a:r>
              <a:rPr lang="en-US" err="1">
                <a:effectLst/>
              </a:rPr>
              <a:t>Thống</a:t>
            </a:r>
            <a:r>
              <a:rPr lang="en-US">
                <a:effectLst/>
              </a:rPr>
              <a:t> </a:t>
            </a:r>
            <a:r>
              <a:rPr lang="en-US" err="1">
                <a:effectLst/>
              </a:rPr>
              <a:t>kê</a:t>
            </a:r>
            <a:r>
              <a:rPr lang="en-US">
                <a:effectLst/>
              </a:rPr>
              <a:t> </a:t>
            </a:r>
            <a:r>
              <a:rPr lang="en-US" err="1">
                <a:effectLst/>
              </a:rPr>
              <a:t>tạm</a:t>
            </a:r>
            <a:r>
              <a:rPr lang="en-US">
                <a:effectLst/>
              </a:rPr>
              <a:t> </a:t>
            </a:r>
            <a:r>
              <a:rPr lang="en-US" err="1">
                <a:effectLst/>
              </a:rPr>
              <a:t>trú</a:t>
            </a:r>
            <a:r>
              <a:rPr lang="en-US">
                <a:effectLst/>
              </a:rPr>
              <a:t>, </a:t>
            </a:r>
            <a:r>
              <a:rPr lang="en-US" err="1">
                <a:effectLst/>
              </a:rPr>
              <a:t>tạm</a:t>
            </a:r>
            <a:r>
              <a:rPr lang="en-US">
                <a:effectLst/>
              </a:rPr>
              <a:t> </a:t>
            </a:r>
            <a:r>
              <a:rPr lang="en-US" err="1">
                <a:effectLst/>
              </a:rPr>
              <a:t>vắng</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7590" y="1724025"/>
            <a:ext cx="8568818" cy="3409950"/>
          </a:xfrm>
          <a:prstGeom prst="rect">
            <a:avLst/>
          </a:prstGeom>
        </p:spPr>
      </p:pic>
    </p:spTree>
    <p:extLst>
      <p:ext uri="{BB962C8B-B14F-4D97-AF65-F5344CB8AC3E}">
        <p14:creationId xmlns:p14="http://schemas.microsoft.com/office/powerpoint/2010/main" val="28811953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65</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16</a:t>
            </a:r>
            <a:r>
              <a:rPr lang="vi-VN">
                <a:effectLst/>
              </a:rPr>
              <a:t> </a:t>
            </a:r>
            <a:r>
              <a:rPr lang="en-US" err="1">
                <a:effectLst/>
              </a:rPr>
              <a:t>Thêm</a:t>
            </a:r>
            <a:r>
              <a:rPr lang="en-US">
                <a:effectLst/>
              </a:rPr>
              <a:t> </a:t>
            </a:r>
            <a:r>
              <a:rPr lang="en-US" err="1">
                <a:effectLst/>
              </a:rPr>
              <a:t>người</a:t>
            </a:r>
            <a:r>
              <a:rPr lang="en-US">
                <a:effectLst/>
              </a:rPr>
              <a:t> </a:t>
            </a:r>
            <a:r>
              <a:rPr lang="en-US" err="1">
                <a:effectLst/>
              </a:rPr>
              <a:t>mắc</a:t>
            </a:r>
            <a:r>
              <a:rPr lang="en-US">
                <a:effectLst/>
              </a:rPr>
              <a:t> Covid</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8651" y="1641348"/>
            <a:ext cx="7886696" cy="3575304"/>
          </a:xfrm>
          <a:prstGeom prst="rect">
            <a:avLst/>
          </a:prstGeom>
        </p:spPr>
      </p:pic>
    </p:spTree>
    <p:extLst>
      <p:ext uri="{BB962C8B-B14F-4D97-AF65-F5344CB8AC3E}">
        <p14:creationId xmlns:p14="http://schemas.microsoft.com/office/powerpoint/2010/main" val="271829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66</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17</a:t>
            </a:r>
            <a:r>
              <a:rPr lang="vi-VN">
                <a:effectLst/>
              </a:rPr>
              <a:t> </a:t>
            </a:r>
            <a:r>
              <a:rPr lang="en-US" err="1">
                <a:effectLst/>
              </a:rPr>
              <a:t>Cập</a:t>
            </a:r>
            <a:r>
              <a:rPr lang="en-US">
                <a:effectLst/>
              </a:rPr>
              <a:t> </a:t>
            </a:r>
            <a:r>
              <a:rPr lang="en-US" err="1">
                <a:effectLst/>
              </a:rPr>
              <a:t>nhật</a:t>
            </a:r>
            <a:r>
              <a:rPr lang="en-US">
                <a:effectLst/>
              </a:rPr>
              <a:t> </a:t>
            </a:r>
            <a:r>
              <a:rPr lang="en-US" err="1">
                <a:effectLst/>
              </a:rPr>
              <a:t>trạng</a:t>
            </a:r>
            <a:r>
              <a:rPr lang="en-US">
                <a:effectLst/>
              </a:rPr>
              <a:t> </a:t>
            </a:r>
            <a:r>
              <a:rPr lang="en-US" err="1">
                <a:effectLst/>
              </a:rPr>
              <a:t>thái</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9830" y="1485900"/>
            <a:ext cx="8364338" cy="3886200"/>
          </a:xfrm>
          <a:prstGeom prst="rect">
            <a:avLst/>
          </a:prstGeom>
        </p:spPr>
      </p:pic>
    </p:spTree>
    <p:extLst>
      <p:ext uri="{BB962C8B-B14F-4D97-AF65-F5344CB8AC3E}">
        <p14:creationId xmlns:p14="http://schemas.microsoft.com/office/powerpoint/2010/main" val="3251689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67</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18</a:t>
            </a:r>
            <a:r>
              <a:rPr lang="vi-VN">
                <a:effectLst/>
              </a:rPr>
              <a:t> </a:t>
            </a:r>
            <a:r>
              <a:rPr lang="en-US" err="1">
                <a:effectLst/>
              </a:rPr>
              <a:t>Thống</a:t>
            </a:r>
            <a:r>
              <a:rPr lang="en-US">
                <a:effectLst/>
              </a:rPr>
              <a:t> </a:t>
            </a:r>
            <a:r>
              <a:rPr lang="en-US" err="1">
                <a:effectLst/>
              </a:rPr>
              <a:t>kê</a:t>
            </a:r>
            <a:r>
              <a:rPr lang="en-US">
                <a:effectLst/>
              </a:rPr>
              <a:t> </a:t>
            </a:r>
            <a:r>
              <a:rPr lang="en-US" err="1"/>
              <a:t>theo</a:t>
            </a:r>
            <a:r>
              <a:rPr lang="en-US"/>
              <a:t> </a:t>
            </a:r>
            <a:r>
              <a:rPr lang="en-US" err="1"/>
              <a:t>độ</a:t>
            </a:r>
            <a:r>
              <a:rPr lang="en-US"/>
              <a:t> </a:t>
            </a:r>
            <a:r>
              <a:rPr lang="en-US" err="1"/>
              <a:t>tuổi</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5235" y="1666875"/>
            <a:ext cx="8633528" cy="3524250"/>
          </a:xfrm>
          <a:prstGeom prst="rect">
            <a:avLst/>
          </a:prstGeom>
        </p:spPr>
      </p:pic>
    </p:spTree>
    <p:extLst>
      <p:ext uri="{BB962C8B-B14F-4D97-AF65-F5344CB8AC3E}">
        <p14:creationId xmlns:p14="http://schemas.microsoft.com/office/powerpoint/2010/main" val="26977424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68</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effectLst/>
              </a:rPr>
              <a:t>19</a:t>
            </a:r>
            <a:r>
              <a:rPr lang="vi-VN">
                <a:effectLst/>
              </a:rPr>
              <a:t> </a:t>
            </a:r>
            <a:r>
              <a:rPr lang="en-US" err="1">
                <a:effectLst/>
              </a:rPr>
              <a:t>Thống</a:t>
            </a:r>
            <a:r>
              <a:rPr lang="en-US">
                <a:effectLst/>
              </a:rPr>
              <a:t> </a:t>
            </a:r>
            <a:r>
              <a:rPr lang="en-US" err="1">
                <a:effectLst/>
              </a:rPr>
              <a:t>kê</a:t>
            </a:r>
            <a:r>
              <a:rPr lang="en-US">
                <a:effectLst/>
              </a:rPr>
              <a:t> </a:t>
            </a:r>
            <a:r>
              <a:rPr lang="en-US" err="1">
                <a:effectLst/>
              </a:rPr>
              <a:t>theo</a:t>
            </a:r>
            <a:r>
              <a:rPr lang="en-US">
                <a:effectLst/>
              </a:rPr>
              <a:t> </a:t>
            </a:r>
            <a:r>
              <a:rPr lang="en-US" err="1"/>
              <a:t>khoảng</a:t>
            </a:r>
            <a:r>
              <a:rPr lang="en-US"/>
              <a:t> </a:t>
            </a:r>
            <a:r>
              <a:rPr lang="en-US" err="1"/>
              <a:t>thời</a:t>
            </a:r>
            <a:r>
              <a:rPr lang="en-US"/>
              <a:t> </a:t>
            </a:r>
            <a:r>
              <a:rPr lang="en-US" err="1"/>
              <a:t>gian</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0028" y="1857374"/>
            <a:ext cx="8643942" cy="3143252"/>
          </a:xfrm>
          <a:prstGeom prst="rect">
            <a:avLst/>
          </a:prstGeom>
        </p:spPr>
      </p:pic>
    </p:spTree>
    <p:extLst>
      <p:ext uri="{BB962C8B-B14F-4D97-AF65-F5344CB8AC3E}">
        <p14:creationId xmlns:p14="http://schemas.microsoft.com/office/powerpoint/2010/main" val="578765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69</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t>20</a:t>
            </a:r>
            <a:r>
              <a:rPr lang="vi-VN">
                <a:effectLst/>
              </a:rPr>
              <a:t> </a:t>
            </a:r>
            <a:r>
              <a:rPr lang="en-US" err="1">
                <a:effectLst/>
              </a:rPr>
              <a:t>Thống</a:t>
            </a:r>
            <a:r>
              <a:rPr lang="en-US">
                <a:effectLst/>
              </a:rPr>
              <a:t> </a:t>
            </a:r>
            <a:r>
              <a:rPr lang="en-US" err="1">
                <a:effectLst/>
              </a:rPr>
              <a:t>kê</a:t>
            </a:r>
            <a:r>
              <a:rPr lang="en-US">
                <a:effectLst/>
              </a:rPr>
              <a:t> </a:t>
            </a:r>
            <a:r>
              <a:rPr lang="en-US" err="1">
                <a:effectLst/>
              </a:rPr>
              <a:t>số</a:t>
            </a:r>
            <a:r>
              <a:rPr lang="en-US">
                <a:effectLst/>
              </a:rPr>
              <a:t> ca </a:t>
            </a:r>
            <a:r>
              <a:rPr lang="en-US" err="1">
                <a:effectLst/>
              </a:rPr>
              <a:t>mắc</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9217" y="1619249"/>
            <a:ext cx="8565564" cy="3619502"/>
          </a:xfrm>
          <a:prstGeom prst="rect">
            <a:avLst/>
          </a:prstGeom>
        </p:spPr>
      </p:pic>
    </p:spTree>
    <p:extLst>
      <p:ext uri="{BB962C8B-B14F-4D97-AF65-F5344CB8AC3E}">
        <p14:creationId xmlns:p14="http://schemas.microsoft.com/office/powerpoint/2010/main" val="56501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vi-VN" dirty="0"/>
              <a:t>Khảo sát bài toán (Tuấn sửa)</a:t>
            </a:r>
            <a:endParaRPr lang="en-US" dirty="0"/>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5007864"/>
          </a:xfrm>
        </p:spPr>
        <p:txBody>
          <a:bodyPr/>
          <a:lstStyle/>
          <a:p>
            <a:pPr marL="457200" indent="-457200">
              <a:buFont typeface="+mj-lt"/>
              <a:buAutoNum type="arabicPeriod"/>
            </a:pPr>
            <a:r>
              <a:rPr lang="vi-VN" sz="3200" dirty="0"/>
              <a:t>Mô tả yêu cầu bài toán</a:t>
            </a:r>
          </a:p>
          <a:p>
            <a:pPr marL="0" indent="0">
              <a:buNone/>
            </a:pPr>
            <a:endParaRPr lang="vi-VN" sz="3200" dirty="0"/>
          </a:p>
          <a:p>
            <a:pPr algn="just" rtl="0" fontAlgn="base"/>
            <a:r>
              <a:rPr lang="vi-VN" sz="2400" b="0" i="0" dirty="0">
                <a:solidFill>
                  <a:srgbClr val="000000"/>
                </a:solidFill>
                <a:effectLst/>
              </a:rPr>
              <a:t>Hiện nay, các khu dân cư được chia thành tổ dân phố để quản lý dân cư hiệu quả, đặc biệt trong việc phòng chống dịch Covid-19. Tuy nhiên, lực lượng ban quản lý ít và tổ dân phố thường có số lượng hộ gia đình lớn, nhân khẩu phức tạp. Vì vậy, cần xây dựng phần mềm quản lý tổ dân phố.</a:t>
            </a:r>
          </a:p>
        </p:txBody>
      </p:sp>
    </p:spTree>
    <p:extLst>
      <p:ext uri="{BB962C8B-B14F-4D97-AF65-F5344CB8AC3E}">
        <p14:creationId xmlns:p14="http://schemas.microsoft.com/office/powerpoint/2010/main" val="400499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5EEE7C-1369-973F-66F2-04364F9E9903}"/>
              </a:ext>
            </a:extLst>
          </p:cNvPr>
          <p:cNvSpPr>
            <a:spLocks noGrp="1"/>
          </p:cNvSpPr>
          <p:nvPr>
            <p:ph type="sldNum" sz="quarter" idx="12"/>
          </p:nvPr>
        </p:nvSpPr>
        <p:spPr/>
        <p:txBody>
          <a:bodyPr/>
          <a:lstStyle/>
          <a:p>
            <a:fld id="{9EA0BE3B-158A-4EDF-80DC-E394A0D1600F}" type="slidenum">
              <a:rPr lang="en-US" smtClean="0"/>
              <a:pPr/>
              <a:t>70</a:t>
            </a:fld>
            <a:endParaRPr lang="en-US"/>
          </a:p>
        </p:txBody>
      </p:sp>
      <p:sp>
        <p:nvSpPr>
          <p:cNvPr id="3" name="Title 2">
            <a:extLst>
              <a:ext uri="{FF2B5EF4-FFF2-40B4-BE49-F238E27FC236}">
                <a16:creationId xmlns:a16="http://schemas.microsoft.com/office/drawing/2014/main" id="{664D79E3-E90A-1E8B-1828-7A40303771E9}"/>
              </a:ext>
            </a:extLst>
          </p:cNvPr>
          <p:cNvSpPr>
            <a:spLocks noGrp="1"/>
          </p:cNvSpPr>
          <p:nvPr>
            <p:ph type="title"/>
          </p:nvPr>
        </p:nvSpPr>
        <p:spPr/>
        <p:txBody>
          <a:bodyPr/>
          <a:lstStyle/>
          <a:p>
            <a:r>
              <a:rPr lang="vi-VN">
                <a:effectLst/>
              </a:rPr>
              <a:t>UC</a:t>
            </a:r>
            <a:r>
              <a:rPr lang="en-US"/>
              <a:t>21</a:t>
            </a:r>
            <a:r>
              <a:rPr lang="vi-VN">
                <a:effectLst/>
              </a:rPr>
              <a:t> </a:t>
            </a:r>
            <a:r>
              <a:rPr lang="en-US" err="1">
                <a:effectLst/>
              </a:rPr>
              <a:t>Thống</a:t>
            </a:r>
            <a:r>
              <a:rPr lang="en-US">
                <a:effectLst/>
              </a:rPr>
              <a:t> </a:t>
            </a:r>
            <a:r>
              <a:rPr lang="en-US" err="1">
                <a:effectLst/>
              </a:rPr>
              <a:t>kê</a:t>
            </a:r>
            <a:r>
              <a:rPr lang="en-US">
                <a:effectLst/>
              </a:rPr>
              <a:t> </a:t>
            </a:r>
            <a:r>
              <a:rPr lang="en-US" err="1">
                <a:effectLst/>
              </a:rPr>
              <a:t>số</a:t>
            </a:r>
            <a:r>
              <a:rPr lang="en-US">
                <a:effectLst/>
              </a:rPr>
              <a:t> ca </a:t>
            </a:r>
            <a:r>
              <a:rPr lang="en-US" err="1"/>
              <a:t>khỏi</a:t>
            </a:r>
            <a:r>
              <a:rPr lang="en-US"/>
              <a:t> </a:t>
            </a:r>
            <a:r>
              <a:rPr lang="en-US" err="1"/>
              <a:t>bệnh</a:t>
            </a:r>
            <a:endParaRPr lang="en-US"/>
          </a:p>
        </p:txBody>
      </p:sp>
      <p:pic>
        <p:nvPicPr>
          <p:cNvPr id="5" name="Picture 4">
            <a:extLst>
              <a:ext uri="{FF2B5EF4-FFF2-40B4-BE49-F238E27FC236}">
                <a16:creationId xmlns:a16="http://schemas.microsoft.com/office/drawing/2014/main" id="{F80C2E4A-6031-8AE9-DAE4-C1BFFC954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8570" y="1733549"/>
            <a:ext cx="8306858" cy="3390902"/>
          </a:xfrm>
          <a:prstGeom prst="rect">
            <a:avLst/>
          </a:prstGeom>
        </p:spPr>
      </p:pic>
    </p:spTree>
    <p:extLst>
      <p:ext uri="{BB962C8B-B14F-4D97-AF65-F5344CB8AC3E}">
        <p14:creationId xmlns:p14="http://schemas.microsoft.com/office/powerpoint/2010/main" val="22256278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07D92F-EDC1-D70E-3BE8-0B893082F4F4}"/>
              </a:ext>
            </a:extLst>
          </p:cNvPr>
          <p:cNvSpPr>
            <a:spLocks noGrp="1"/>
          </p:cNvSpPr>
          <p:nvPr>
            <p:ph type="sldNum" sz="quarter" idx="12"/>
          </p:nvPr>
        </p:nvSpPr>
        <p:spPr/>
        <p:txBody>
          <a:bodyPr/>
          <a:lstStyle/>
          <a:p>
            <a:fld id="{9EA0BE3B-158A-4EDF-80DC-E394A0D1600F}" type="slidenum">
              <a:rPr lang="en-US" smtClean="0"/>
              <a:pPr/>
              <a:t>71</a:t>
            </a:fld>
            <a:endParaRPr lang="en-US"/>
          </a:p>
        </p:txBody>
      </p:sp>
      <p:sp>
        <p:nvSpPr>
          <p:cNvPr id="3" name="Title 2">
            <a:extLst>
              <a:ext uri="{FF2B5EF4-FFF2-40B4-BE49-F238E27FC236}">
                <a16:creationId xmlns:a16="http://schemas.microsoft.com/office/drawing/2014/main" id="{AEB2D50A-9919-A6FD-B7D7-8A53A9B5A326}"/>
              </a:ext>
            </a:extLst>
          </p:cNvPr>
          <p:cNvSpPr>
            <a:spLocks noGrp="1"/>
          </p:cNvSpPr>
          <p:nvPr>
            <p:ph type="title"/>
          </p:nvPr>
        </p:nvSpPr>
        <p:spPr/>
        <p:txBody>
          <a:bodyPr/>
          <a:lstStyle/>
          <a:p>
            <a:r>
              <a:rPr lang="en-US" err="1"/>
              <a:t>Biểu</a:t>
            </a:r>
            <a:r>
              <a:rPr lang="en-US"/>
              <a:t> </a:t>
            </a:r>
            <a:r>
              <a:rPr lang="en-US" err="1"/>
              <a:t>đồ</a:t>
            </a:r>
            <a:r>
              <a:rPr lang="en-US"/>
              <a:t> </a:t>
            </a:r>
            <a:r>
              <a:rPr lang="en-US" err="1"/>
              <a:t>các</a:t>
            </a:r>
            <a:r>
              <a:rPr lang="en-US"/>
              <a:t> </a:t>
            </a:r>
            <a:r>
              <a:rPr lang="en-US" err="1"/>
              <a:t>lớp</a:t>
            </a:r>
            <a:r>
              <a:rPr lang="en-US"/>
              <a:t> </a:t>
            </a:r>
            <a:r>
              <a:rPr lang="en-US" err="1"/>
              <a:t>phân</a:t>
            </a:r>
            <a:r>
              <a:rPr lang="en-US"/>
              <a:t> </a:t>
            </a:r>
            <a:r>
              <a:rPr lang="en-US" err="1"/>
              <a:t>tích</a:t>
            </a:r>
            <a:endParaRPr lang="en-US"/>
          </a:p>
        </p:txBody>
      </p:sp>
      <p:sp>
        <p:nvSpPr>
          <p:cNvPr id="4" name="Text Placeholder 3">
            <a:extLst>
              <a:ext uri="{FF2B5EF4-FFF2-40B4-BE49-F238E27FC236}">
                <a16:creationId xmlns:a16="http://schemas.microsoft.com/office/drawing/2014/main" id="{23718E3D-22B2-1993-9F4B-28B7C086516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2530101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A704DC-33D3-6391-5692-E99F41B6C866}"/>
              </a:ext>
            </a:extLst>
          </p:cNvPr>
          <p:cNvSpPr>
            <a:spLocks noGrp="1"/>
          </p:cNvSpPr>
          <p:nvPr>
            <p:ph type="sldNum" sz="quarter" idx="12"/>
          </p:nvPr>
        </p:nvSpPr>
        <p:spPr/>
        <p:txBody>
          <a:bodyPr/>
          <a:lstStyle/>
          <a:p>
            <a:fld id="{9EA0BE3B-158A-4EDF-80DC-E394A0D1600F}" type="slidenum">
              <a:rPr lang="en-US" smtClean="0"/>
              <a:pPr/>
              <a:t>72</a:t>
            </a:fld>
            <a:endParaRPr lang="en-US"/>
          </a:p>
        </p:txBody>
      </p:sp>
      <p:sp>
        <p:nvSpPr>
          <p:cNvPr id="3" name="Title 2">
            <a:extLst>
              <a:ext uri="{FF2B5EF4-FFF2-40B4-BE49-F238E27FC236}">
                <a16:creationId xmlns:a16="http://schemas.microsoft.com/office/drawing/2014/main" id="{C88A3A63-3AE6-E186-38AB-47C5525444AB}"/>
              </a:ext>
            </a:extLst>
          </p:cNvPr>
          <p:cNvSpPr>
            <a:spLocks noGrp="1"/>
          </p:cNvSpPr>
          <p:nvPr>
            <p:ph type="title"/>
          </p:nvPr>
        </p:nvSpPr>
        <p:spPr/>
        <p:txBody>
          <a:bodyPr/>
          <a:lstStyle/>
          <a:p>
            <a:r>
              <a:rPr lang="en-US" err="1"/>
              <a:t>Đăng</a:t>
            </a:r>
            <a:r>
              <a:rPr lang="en-US"/>
              <a:t> </a:t>
            </a:r>
            <a:r>
              <a:rPr lang="en-US" err="1"/>
              <a:t>nhập</a:t>
            </a:r>
            <a:r>
              <a:rPr lang="en-US"/>
              <a:t>, </a:t>
            </a:r>
            <a:r>
              <a:rPr lang="en-US" err="1"/>
              <a:t>đăng</a:t>
            </a:r>
            <a:r>
              <a:rPr lang="en-US"/>
              <a:t> </a:t>
            </a:r>
            <a:r>
              <a:rPr lang="en-US" err="1"/>
              <a:t>xuất</a:t>
            </a:r>
            <a:endParaRPr lang="en-US"/>
          </a:p>
        </p:txBody>
      </p:sp>
      <p:pic>
        <p:nvPicPr>
          <p:cNvPr id="6" name="Picture 5" descr="Diagram&#10;&#10;Description automatically generated">
            <a:extLst>
              <a:ext uri="{FF2B5EF4-FFF2-40B4-BE49-F238E27FC236}">
                <a16:creationId xmlns:a16="http://schemas.microsoft.com/office/drawing/2014/main" id="{26FF3495-7425-E14F-5C6E-0F4FCC1268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92" y="1600201"/>
            <a:ext cx="8422616" cy="3657598"/>
          </a:xfrm>
          <a:prstGeom prst="rect">
            <a:avLst/>
          </a:prstGeom>
        </p:spPr>
      </p:pic>
    </p:spTree>
    <p:extLst>
      <p:ext uri="{BB962C8B-B14F-4D97-AF65-F5344CB8AC3E}">
        <p14:creationId xmlns:p14="http://schemas.microsoft.com/office/powerpoint/2010/main" val="8021680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A704DC-33D3-6391-5692-E99F41B6C866}"/>
              </a:ext>
            </a:extLst>
          </p:cNvPr>
          <p:cNvSpPr>
            <a:spLocks noGrp="1"/>
          </p:cNvSpPr>
          <p:nvPr>
            <p:ph type="sldNum" sz="quarter" idx="12"/>
          </p:nvPr>
        </p:nvSpPr>
        <p:spPr/>
        <p:txBody>
          <a:bodyPr/>
          <a:lstStyle/>
          <a:p>
            <a:fld id="{9EA0BE3B-158A-4EDF-80DC-E394A0D1600F}" type="slidenum">
              <a:rPr lang="en-US" smtClean="0"/>
              <a:pPr/>
              <a:t>73</a:t>
            </a:fld>
            <a:endParaRPr lang="en-US"/>
          </a:p>
        </p:txBody>
      </p:sp>
      <p:sp>
        <p:nvSpPr>
          <p:cNvPr id="3" name="Title 2">
            <a:extLst>
              <a:ext uri="{FF2B5EF4-FFF2-40B4-BE49-F238E27FC236}">
                <a16:creationId xmlns:a16="http://schemas.microsoft.com/office/drawing/2014/main" id="{C88A3A63-3AE6-E186-38AB-47C5525444AB}"/>
              </a:ext>
            </a:extLst>
          </p:cNvPr>
          <p:cNvSpPr>
            <a:spLocks noGrp="1"/>
          </p:cNvSpPr>
          <p:nvPr>
            <p:ph type="title"/>
          </p:nvPr>
        </p:nvSpPr>
        <p:spPr/>
        <p:txBody>
          <a:bodyPr/>
          <a:lstStyle/>
          <a:p>
            <a:r>
              <a:rPr lang="en-US" err="1"/>
              <a:t>Quản</a:t>
            </a:r>
            <a:r>
              <a:rPr lang="en-US"/>
              <a:t> </a:t>
            </a:r>
            <a:r>
              <a:rPr lang="en-US" err="1"/>
              <a:t>lý</a:t>
            </a:r>
            <a:r>
              <a:rPr lang="en-US"/>
              <a:t> </a:t>
            </a:r>
            <a:r>
              <a:rPr lang="en-US" err="1"/>
              <a:t>hộ</a:t>
            </a:r>
            <a:r>
              <a:rPr lang="en-US"/>
              <a:t> </a:t>
            </a:r>
            <a:r>
              <a:rPr lang="en-US" err="1"/>
              <a:t>khẩu</a:t>
            </a:r>
            <a:endParaRPr lang="en-US"/>
          </a:p>
        </p:txBody>
      </p:sp>
      <p:pic>
        <p:nvPicPr>
          <p:cNvPr id="6" name="Picture 5">
            <a:extLst>
              <a:ext uri="{FF2B5EF4-FFF2-40B4-BE49-F238E27FC236}">
                <a16:creationId xmlns:a16="http://schemas.microsoft.com/office/drawing/2014/main" id="{26FF3495-7425-E14F-5C6E-0F4FCC1268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1209" y="1281042"/>
            <a:ext cx="8101582" cy="4295916"/>
          </a:xfrm>
          <a:prstGeom prst="rect">
            <a:avLst/>
          </a:prstGeom>
        </p:spPr>
      </p:pic>
    </p:spTree>
    <p:extLst>
      <p:ext uri="{BB962C8B-B14F-4D97-AF65-F5344CB8AC3E}">
        <p14:creationId xmlns:p14="http://schemas.microsoft.com/office/powerpoint/2010/main" val="1273026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A704DC-33D3-6391-5692-E99F41B6C866}"/>
              </a:ext>
            </a:extLst>
          </p:cNvPr>
          <p:cNvSpPr>
            <a:spLocks noGrp="1"/>
          </p:cNvSpPr>
          <p:nvPr>
            <p:ph type="sldNum" sz="quarter" idx="12"/>
          </p:nvPr>
        </p:nvSpPr>
        <p:spPr/>
        <p:txBody>
          <a:bodyPr/>
          <a:lstStyle/>
          <a:p>
            <a:fld id="{9EA0BE3B-158A-4EDF-80DC-E394A0D1600F}" type="slidenum">
              <a:rPr lang="en-US" smtClean="0"/>
              <a:pPr/>
              <a:t>74</a:t>
            </a:fld>
            <a:endParaRPr lang="en-US"/>
          </a:p>
        </p:txBody>
      </p:sp>
      <p:sp>
        <p:nvSpPr>
          <p:cNvPr id="3" name="Title 2">
            <a:extLst>
              <a:ext uri="{FF2B5EF4-FFF2-40B4-BE49-F238E27FC236}">
                <a16:creationId xmlns:a16="http://schemas.microsoft.com/office/drawing/2014/main" id="{C88A3A63-3AE6-E186-38AB-47C5525444AB}"/>
              </a:ext>
            </a:extLst>
          </p:cNvPr>
          <p:cNvSpPr>
            <a:spLocks noGrp="1"/>
          </p:cNvSpPr>
          <p:nvPr>
            <p:ph type="title"/>
          </p:nvPr>
        </p:nvSpPr>
        <p:spPr/>
        <p:txBody>
          <a:bodyPr/>
          <a:lstStyle/>
          <a:p>
            <a:r>
              <a:rPr lang="en-US" err="1"/>
              <a:t>Quản</a:t>
            </a:r>
            <a:r>
              <a:rPr lang="en-US"/>
              <a:t> </a:t>
            </a:r>
            <a:r>
              <a:rPr lang="en-US" err="1"/>
              <a:t>lý</a:t>
            </a:r>
            <a:r>
              <a:rPr lang="en-US"/>
              <a:t> </a:t>
            </a:r>
            <a:r>
              <a:rPr lang="en-US" err="1"/>
              <a:t>nhân</a:t>
            </a:r>
            <a:r>
              <a:rPr lang="en-US"/>
              <a:t> </a:t>
            </a:r>
            <a:r>
              <a:rPr lang="en-US" err="1"/>
              <a:t>khẩu</a:t>
            </a:r>
            <a:endParaRPr lang="en-US"/>
          </a:p>
        </p:txBody>
      </p:sp>
      <p:pic>
        <p:nvPicPr>
          <p:cNvPr id="6" name="Picture 5">
            <a:extLst>
              <a:ext uri="{FF2B5EF4-FFF2-40B4-BE49-F238E27FC236}">
                <a16:creationId xmlns:a16="http://schemas.microsoft.com/office/drawing/2014/main" id="{26FF3495-7425-E14F-5C6E-0F4FCC1268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0200" y="890016"/>
            <a:ext cx="5943600" cy="5077968"/>
          </a:xfrm>
          <a:prstGeom prst="rect">
            <a:avLst/>
          </a:prstGeom>
        </p:spPr>
      </p:pic>
    </p:spTree>
    <p:extLst>
      <p:ext uri="{BB962C8B-B14F-4D97-AF65-F5344CB8AC3E}">
        <p14:creationId xmlns:p14="http://schemas.microsoft.com/office/powerpoint/2010/main" val="4313391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0A704DC-33D3-6391-5692-E99F41B6C866}"/>
              </a:ext>
            </a:extLst>
          </p:cNvPr>
          <p:cNvSpPr>
            <a:spLocks noGrp="1"/>
          </p:cNvSpPr>
          <p:nvPr>
            <p:ph type="sldNum" sz="quarter" idx="12"/>
          </p:nvPr>
        </p:nvSpPr>
        <p:spPr/>
        <p:txBody>
          <a:bodyPr/>
          <a:lstStyle/>
          <a:p>
            <a:fld id="{9EA0BE3B-158A-4EDF-80DC-E394A0D1600F}" type="slidenum">
              <a:rPr lang="en-US" smtClean="0"/>
              <a:pPr/>
              <a:t>75</a:t>
            </a:fld>
            <a:endParaRPr lang="en-US"/>
          </a:p>
        </p:txBody>
      </p:sp>
      <p:sp>
        <p:nvSpPr>
          <p:cNvPr id="3" name="Title 2">
            <a:extLst>
              <a:ext uri="{FF2B5EF4-FFF2-40B4-BE49-F238E27FC236}">
                <a16:creationId xmlns:a16="http://schemas.microsoft.com/office/drawing/2014/main" id="{C88A3A63-3AE6-E186-38AB-47C5525444AB}"/>
              </a:ext>
            </a:extLst>
          </p:cNvPr>
          <p:cNvSpPr>
            <a:spLocks noGrp="1"/>
          </p:cNvSpPr>
          <p:nvPr>
            <p:ph type="title"/>
          </p:nvPr>
        </p:nvSpPr>
        <p:spPr/>
        <p:txBody>
          <a:bodyPr/>
          <a:lstStyle/>
          <a:p>
            <a:r>
              <a:rPr lang="en-US" err="1"/>
              <a:t>Quản</a:t>
            </a:r>
            <a:r>
              <a:rPr lang="en-US"/>
              <a:t> </a:t>
            </a:r>
            <a:r>
              <a:rPr lang="en-US" err="1"/>
              <a:t>lý</a:t>
            </a:r>
            <a:r>
              <a:rPr lang="en-US"/>
              <a:t> </a:t>
            </a:r>
            <a:r>
              <a:rPr lang="en-US" err="1"/>
              <a:t>thông</a:t>
            </a:r>
            <a:r>
              <a:rPr lang="en-US"/>
              <a:t> tin Covid</a:t>
            </a:r>
          </a:p>
        </p:txBody>
      </p:sp>
      <p:pic>
        <p:nvPicPr>
          <p:cNvPr id="6" name="Picture 5">
            <a:extLst>
              <a:ext uri="{FF2B5EF4-FFF2-40B4-BE49-F238E27FC236}">
                <a16:creationId xmlns:a16="http://schemas.microsoft.com/office/drawing/2014/main" id="{26FF3495-7425-E14F-5C6E-0F4FCC1268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6236" y="1024128"/>
            <a:ext cx="7551528" cy="4809744"/>
          </a:xfrm>
          <a:prstGeom prst="rect">
            <a:avLst/>
          </a:prstGeom>
        </p:spPr>
      </p:pic>
    </p:spTree>
    <p:extLst>
      <p:ext uri="{BB962C8B-B14F-4D97-AF65-F5344CB8AC3E}">
        <p14:creationId xmlns:p14="http://schemas.microsoft.com/office/powerpoint/2010/main" val="2966068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2575BA-B96D-899A-3248-EA9FD93EFD6A}"/>
              </a:ext>
            </a:extLst>
          </p:cNvPr>
          <p:cNvSpPr>
            <a:spLocks noGrp="1"/>
          </p:cNvSpPr>
          <p:nvPr>
            <p:ph type="sldNum" sz="quarter" idx="12"/>
          </p:nvPr>
        </p:nvSpPr>
        <p:spPr/>
        <p:txBody>
          <a:bodyPr/>
          <a:lstStyle/>
          <a:p>
            <a:fld id="{9EA0BE3B-158A-4EDF-80DC-E394A0D1600F}" type="slidenum">
              <a:rPr lang="en-US" smtClean="0"/>
              <a:pPr/>
              <a:t>76</a:t>
            </a:fld>
            <a:endParaRPr lang="en-US"/>
          </a:p>
        </p:txBody>
      </p:sp>
      <p:sp>
        <p:nvSpPr>
          <p:cNvPr id="3" name="Title 2">
            <a:extLst>
              <a:ext uri="{FF2B5EF4-FFF2-40B4-BE49-F238E27FC236}">
                <a16:creationId xmlns:a16="http://schemas.microsoft.com/office/drawing/2014/main" id="{B5873DFD-9BEB-598C-D481-801C61118521}"/>
              </a:ext>
            </a:extLst>
          </p:cNvPr>
          <p:cNvSpPr>
            <a:spLocks noGrp="1"/>
          </p:cNvSpPr>
          <p:nvPr>
            <p:ph type="title"/>
          </p:nvPr>
        </p:nvSpPr>
        <p:spPr/>
        <p:txBody>
          <a:bodyPr/>
          <a:lstStyle/>
          <a:p>
            <a:r>
              <a:rPr lang="en-US" err="1"/>
              <a:t>Biểu</a:t>
            </a:r>
            <a:r>
              <a:rPr lang="en-US"/>
              <a:t> </a:t>
            </a:r>
            <a:r>
              <a:rPr lang="en-US" err="1"/>
              <a:t>đồ</a:t>
            </a:r>
            <a:r>
              <a:rPr lang="en-US"/>
              <a:t> ERD </a:t>
            </a:r>
          </a:p>
        </p:txBody>
      </p:sp>
      <p:pic>
        <p:nvPicPr>
          <p:cNvPr id="5" name="Picture 4" descr="Không có mô tả.">
            <a:extLst>
              <a:ext uri="{FF2B5EF4-FFF2-40B4-BE49-F238E27FC236}">
                <a16:creationId xmlns:a16="http://schemas.microsoft.com/office/drawing/2014/main" id="{CF4B0499-69D8-C683-73D1-9BA30151B4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301" y="1070424"/>
            <a:ext cx="8727397" cy="4717151"/>
          </a:xfrm>
          <a:prstGeom prst="rect">
            <a:avLst/>
          </a:prstGeom>
          <a:noFill/>
          <a:ln>
            <a:noFill/>
          </a:ln>
        </p:spPr>
      </p:pic>
    </p:spTree>
    <p:extLst>
      <p:ext uri="{BB962C8B-B14F-4D97-AF65-F5344CB8AC3E}">
        <p14:creationId xmlns:p14="http://schemas.microsoft.com/office/powerpoint/2010/main" val="19333396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2575BA-B96D-899A-3248-EA9FD93EFD6A}"/>
              </a:ext>
            </a:extLst>
          </p:cNvPr>
          <p:cNvSpPr>
            <a:spLocks noGrp="1"/>
          </p:cNvSpPr>
          <p:nvPr>
            <p:ph type="sldNum" sz="quarter" idx="12"/>
          </p:nvPr>
        </p:nvSpPr>
        <p:spPr/>
        <p:txBody>
          <a:bodyPr/>
          <a:lstStyle/>
          <a:p>
            <a:fld id="{9EA0BE3B-158A-4EDF-80DC-E394A0D1600F}" type="slidenum">
              <a:rPr lang="en-US" smtClean="0"/>
              <a:pPr/>
              <a:t>77</a:t>
            </a:fld>
            <a:endParaRPr lang="en-US"/>
          </a:p>
        </p:txBody>
      </p:sp>
      <p:sp>
        <p:nvSpPr>
          <p:cNvPr id="3" name="Title 2">
            <a:extLst>
              <a:ext uri="{FF2B5EF4-FFF2-40B4-BE49-F238E27FC236}">
                <a16:creationId xmlns:a16="http://schemas.microsoft.com/office/drawing/2014/main" id="{B5873DFD-9BEB-598C-D481-801C61118521}"/>
              </a:ext>
            </a:extLst>
          </p:cNvPr>
          <p:cNvSpPr>
            <a:spLocks noGrp="1"/>
          </p:cNvSpPr>
          <p:nvPr>
            <p:ph type="title"/>
          </p:nvPr>
        </p:nvSpPr>
        <p:spPr/>
        <p:txBody>
          <a:bodyPr/>
          <a:lstStyle/>
          <a:p>
            <a:r>
              <a:rPr lang="en-US" err="1"/>
              <a:t>Biểu</a:t>
            </a:r>
            <a:r>
              <a:rPr lang="en-US"/>
              <a:t> </a:t>
            </a:r>
            <a:r>
              <a:rPr lang="en-US" err="1"/>
              <a:t>đồ</a:t>
            </a:r>
            <a:r>
              <a:rPr lang="en-US"/>
              <a:t> ERD </a:t>
            </a:r>
          </a:p>
        </p:txBody>
      </p:sp>
      <p:pic>
        <p:nvPicPr>
          <p:cNvPr id="6" name="Picture 5" descr="Diagram&#10;&#10;Description automatically generated">
            <a:extLst>
              <a:ext uri="{FF2B5EF4-FFF2-40B4-BE49-F238E27FC236}">
                <a16:creationId xmlns:a16="http://schemas.microsoft.com/office/drawing/2014/main" id="{92B3E708-5333-2A6F-7D64-BA155CDE12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072" y="986850"/>
            <a:ext cx="5705856" cy="5128778"/>
          </a:xfrm>
          <a:prstGeom prst="rect">
            <a:avLst/>
          </a:prstGeom>
        </p:spPr>
      </p:pic>
    </p:spTree>
    <p:extLst>
      <p:ext uri="{BB962C8B-B14F-4D97-AF65-F5344CB8AC3E}">
        <p14:creationId xmlns:p14="http://schemas.microsoft.com/office/powerpoint/2010/main" val="19571650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0D3171-9DCF-BE46-F767-39AA1ED881F0}"/>
              </a:ext>
            </a:extLst>
          </p:cNvPr>
          <p:cNvSpPr>
            <a:spLocks noGrp="1"/>
          </p:cNvSpPr>
          <p:nvPr>
            <p:ph type="sldNum" sz="quarter" idx="12"/>
          </p:nvPr>
        </p:nvSpPr>
        <p:spPr/>
        <p:txBody>
          <a:bodyPr/>
          <a:lstStyle/>
          <a:p>
            <a:fld id="{9EA0BE3B-158A-4EDF-80DC-E394A0D1600F}" type="slidenum">
              <a:rPr lang="en-US" smtClean="0"/>
              <a:pPr/>
              <a:t>78</a:t>
            </a:fld>
            <a:endParaRPr lang="en-US"/>
          </a:p>
        </p:txBody>
      </p:sp>
      <p:sp>
        <p:nvSpPr>
          <p:cNvPr id="3" name="Title 2">
            <a:extLst>
              <a:ext uri="{FF2B5EF4-FFF2-40B4-BE49-F238E27FC236}">
                <a16:creationId xmlns:a16="http://schemas.microsoft.com/office/drawing/2014/main" id="{04C3D39E-6825-CDFF-7A78-F6C53F6C3291}"/>
              </a:ext>
            </a:extLst>
          </p:cNvPr>
          <p:cNvSpPr>
            <a:spLocks noGrp="1"/>
          </p:cNvSpPr>
          <p:nvPr>
            <p:ph type="title"/>
          </p:nvPr>
        </p:nvSpPr>
        <p:spPr/>
        <p:txBody>
          <a:bodyPr/>
          <a:lstStyle/>
          <a:p>
            <a:r>
              <a:rPr lang="en-VN" dirty="0"/>
              <a:t>Phần 4: Xây dựng chương trình</a:t>
            </a:r>
          </a:p>
        </p:txBody>
      </p:sp>
      <p:sp>
        <p:nvSpPr>
          <p:cNvPr id="4" name="Text Placeholder 3">
            <a:extLst>
              <a:ext uri="{FF2B5EF4-FFF2-40B4-BE49-F238E27FC236}">
                <a16:creationId xmlns:a16="http://schemas.microsoft.com/office/drawing/2014/main" id="{923A9B74-5680-E6F6-493D-942238517628}"/>
              </a:ext>
            </a:extLst>
          </p:cNvPr>
          <p:cNvSpPr>
            <a:spLocks noGrp="1"/>
          </p:cNvSpPr>
          <p:nvPr>
            <p:ph type="body" sz="quarter" idx="13"/>
          </p:nvPr>
        </p:nvSpPr>
        <p:spPr/>
        <p:txBody>
          <a:bodyPr/>
          <a:lstStyle/>
          <a:p>
            <a:r>
              <a:rPr lang="en-US" dirty="0" err="1"/>
              <a:t>Đ</a:t>
            </a:r>
            <a:r>
              <a:rPr lang="en-VN" dirty="0"/>
              <a:t>ể tạm cho dễ phân tách</a:t>
            </a:r>
          </a:p>
        </p:txBody>
      </p:sp>
    </p:spTree>
    <p:extLst>
      <p:ext uri="{BB962C8B-B14F-4D97-AF65-F5344CB8AC3E}">
        <p14:creationId xmlns:p14="http://schemas.microsoft.com/office/powerpoint/2010/main" val="4034173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F81ECB-0187-CEA6-7C74-836CC0027F26}"/>
              </a:ext>
            </a:extLst>
          </p:cNvPr>
          <p:cNvSpPr>
            <a:spLocks noGrp="1"/>
          </p:cNvSpPr>
          <p:nvPr>
            <p:ph type="sldNum" sz="quarter" idx="12"/>
          </p:nvPr>
        </p:nvSpPr>
        <p:spPr/>
        <p:txBody>
          <a:bodyPr/>
          <a:lstStyle/>
          <a:p>
            <a:fld id="{9EA0BE3B-158A-4EDF-80DC-E394A0D1600F}" type="slidenum">
              <a:rPr lang="en-US" smtClean="0"/>
              <a:pPr/>
              <a:t>79</a:t>
            </a:fld>
            <a:endParaRPr lang="en-US"/>
          </a:p>
        </p:txBody>
      </p:sp>
      <p:sp>
        <p:nvSpPr>
          <p:cNvPr id="3" name="Title 2">
            <a:extLst>
              <a:ext uri="{FF2B5EF4-FFF2-40B4-BE49-F238E27FC236}">
                <a16:creationId xmlns:a16="http://schemas.microsoft.com/office/drawing/2014/main" id="{63EAD32F-31D0-3BB5-0525-2CDFD4EADD8A}"/>
              </a:ext>
            </a:extLst>
          </p:cNvPr>
          <p:cNvSpPr>
            <a:spLocks noGrp="1"/>
          </p:cNvSpPr>
          <p:nvPr>
            <p:ph type="title"/>
          </p:nvPr>
        </p:nvSpPr>
        <p:spPr/>
        <p:txBody>
          <a:bodyPr/>
          <a:lstStyle/>
          <a:p>
            <a:r>
              <a:rPr lang="en-VN" dirty="0"/>
              <a:t>Công cụ và thư viện sử dụng</a:t>
            </a:r>
          </a:p>
        </p:txBody>
      </p:sp>
      <p:sp>
        <p:nvSpPr>
          <p:cNvPr id="4" name="Text Placeholder 3">
            <a:extLst>
              <a:ext uri="{FF2B5EF4-FFF2-40B4-BE49-F238E27FC236}">
                <a16:creationId xmlns:a16="http://schemas.microsoft.com/office/drawing/2014/main" id="{84FEE55F-B47B-D898-817D-FA2B9494BB9F}"/>
              </a:ext>
            </a:extLst>
          </p:cNvPr>
          <p:cNvSpPr>
            <a:spLocks noGrp="1"/>
          </p:cNvSpPr>
          <p:nvPr>
            <p:ph type="body" sz="quarter" idx="13"/>
          </p:nvPr>
        </p:nvSpPr>
        <p:spPr/>
        <p:txBody>
          <a:bodyPr/>
          <a:lstStyle/>
          <a:p>
            <a:r>
              <a:rPr lang="en-VN" dirty="0"/>
              <a:t>Ngôn ngữ sử dụng: Java 18</a:t>
            </a:r>
          </a:p>
          <a:p>
            <a:endParaRPr lang="en-VN" dirty="0"/>
          </a:p>
          <a:p>
            <a:r>
              <a:rPr lang="en-VN" dirty="0"/>
              <a:t>Cơ sở dữ liệu: MySQL 8.0.32</a:t>
            </a:r>
          </a:p>
          <a:p>
            <a:endParaRPr lang="en-VN" dirty="0"/>
          </a:p>
          <a:p>
            <a:r>
              <a:rPr lang="en-VN" dirty="0"/>
              <a:t>Tạo giao diện: SceneBuilder</a:t>
            </a:r>
          </a:p>
          <a:p>
            <a:endParaRPr lang="en-VN" dirty="0"/>
          </a:p>
          <a:p>
            <a:r>
              <a:rPr lang="en-VN" dirty="0"/>
              <a:t>Các thư viện cần dùng :</a:t>
            </a:r>
          </a:p>
          <a:p>
            <a:pPr lvl="1">
              <a:buFont typeface="Wingdings" pitchFamily="2" charset="2"/>
              <a:buChar char="§"/>
            </a:pPr>
            <a:r>
              <a:rPr lang="en-VN" dirty="0"/>
              <a:t>JavaFX: Tạo giao diện đồ họa, kết nối với fxml</a:t>
            </a:r>
          </a:p>
          <a:p>
            <a:pPr lvl="1">
              <a:buFont typeface="Wingdings" pitchFamily="2" charset="2"/>
              <a:buChar char="§"/>
            </a:pPr>
            <a:r>
              <a:rPr lang="en-VN" dirty="0"/>
              <a:t>MySQL-Connector: Kết nối ứng dụng với MySQL</a:t>
            </a:r>
          </a:p>
          <a:p>
            <a:endParaRPr lang="en-VN" dirty="0"/>
          </a:p>
        </p:txBody>
      </p:sp>
    </p:spTree>
    <p:extLst>
      <p:ext uri="{BB962C8B-B14F-4D97-AF65-F5344CB8AC3E}">
        <p14:creationId xmlns:p14="http://schemas.microsoft.com/office/powerpoint/2010/main" val="193130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vi-VN"/>
              <a:t>Khảo sát bài toán</a:t>
            </a:r>
            <a:endParaRPr lang="en-US"/>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5007864"/>
          </a:xfrm>
        </p:spPr>
        <p:txBody>
          <a:bodyPr/>
          <a:lstStyle/>
          <a:p>
            <a:pPr marL="457200" indent="-457200">
              <a:buFont typeface="+mj-lt"/>
              <a:buAutoNum type="arabicPeriod"/>
            </a:pPr>
            <a:r>
              <a:rPr lang="vi-VN" sz="3200" dirty="0"/>
              <a:t>Mô tả yêu cầu bài toán</a:t>
            </a:r>
          </a:p>
          <a:p>
            <a:pPr algn="just" rtl="0" fontAlgn="base"/>
            <a:r>
              <a:rPr lang="vi-VN" sz="2400" b="0" i="0" dirty="0">
                <a:solidFill>
                  <a:srgbClr val="000000"/>
                </a:solidFill>
                <a:effectLst/>
              </a:rPr>
              <a:t>Phần mềm bao gồm 2 chức năng chính: quản lý thông tin hộ khẩu, nhân khẩu và quản lý thông tin phòng tránh Covid-19. Hai chức năng này được thực hiện bằng nhiều chức năng con như ghi nhận thông tin, tìm kiếm, thống kê thông tin… chính là quá trình một cán bộ quản lý tổ dân phố cần thực hiện để lưu thông tin và nắm bắt tình hình địa phương</a:t>
            </a:r>
          </a:p>
        </p:txBody>
      </p:sp>
    </p:spTree>
    <p:extLst>
      <p:ext uri="{BB962C8B-B14F-4D97-AF65-F5344CB8AC3E}">
        <p14:creationId xmlns:p14="http://schemas.microsoft.com/office/powerpoint/2010/main" val="34574562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A8841E-41F8-1BB5-FF71-3D242D3D80F0}"/>
              </a:ext>
            </a:extLst>
          </p:cNvPr>
          <p:cNvSpPr>
            <a:spLocks noGrp="1"/>
          </p:cNvSpPr>
          <p:nvPr>
            <p:ph type="sldNum" sz="quarter" idx="12"/>
          </p:nvPr>
        </p:nvSpPr>
        <p:spPr/>
        <p:txBody>
          <a:bodyPr/>
          <a:lstStyle/>
          <a:p>
            <a:fld id="{9EA0BE3B-158A-4EDF-80DC-E394A0D1600F}" type="slidenum">
              <a:rPr lang="en-US" smtClean="0"/>
              <a:pPr/>
              <a:t>80</a:t>
            </a:fld>
            <a:endParaRPr lang="en-US"/>
          </a:p>
        </p:txBody>
      </p:sp>
      <p:sp>
        <p:nvSpPr>
          <p:cNvPr id="3" name="Title 2">
            <a:extLst>
              <a:ext uri="{FF2B5EF4-FFF2-40B4-BE49-F238E27FC236}">
                <a16:creationId xmlns:a16="http://schemas.microsoft.com/office/drawing/2014/main" id="{28AE303E-8AE3-B020-568B-CE4E63F8B7E1}"/>
              </a:ext>
            </a:extLst>
          </p:cNvPr>
          <p:cNvSpPr>
            <a:spLocks noGrp="1"/>
          </p:cNvSpPr>
          <p:nvPr>
            <p:ph type="title"/>
          </p:nvPr>
        </p:nvSpPr>
        <p:spPr/>
        <p:txBody>
          <a:bodyPr/>
          <a:lstStyle/>
          <a:p>
            <a:r>
              <a:rPr lang="en-VN" dirty="0"/>
              <a:t>Hướng dẫn cài đặt và sử dụng</a:t>
            </a:r>
          </a:p>
        </p:txBody>
      </p:sp>
      <p:sp>
        <p:nvSpPr>
          <p:cNvPr id="4" name="Text Placeholder 3">
            <a:extLst>
              <a:ext uri="{FF2B5EF4-FFF2-40B4-BE49-F238E27FC236}">
                <a16:creationId xmlns:a16="http://schemas.microsoft.com/office/drawing/2014/main" id="{4F783604-1E86-6B67-6419-BFB5941BEF7E}"/>
              </a:ext>
            </a:extLst>
          </p:cNvPr>
          <p:cNvSpPr>
            <a:spLocks noGrp="1"/>
          </p:cNvSpPr>
          <p:nvPr>
            <p:ph type="body" sz="quarter" idx="13"/>
          </p:nvPr>
        </p:nvSpPr>
        <p:spPr/>
        <p:txBody>
          <a:bodyPr/>
          <a:lstStyle/>
          <a:p>
            <a:endParaRPr lang="en-VN" dirty="0"/>
          </a:p>
          <a:p>
            <a:r>
              <a:rPr lang="en-VN" dirty="0"/>
              <a:t>Toàn bộ project được đóng gói vào file ProjectCNPM.jar</a:t>
            </a:r>
          </a:p>
          <a:p>
            <a:endParaRPr lang="en-VN" dirty="0"/>
          </a:p>
          <a:p>
            <a:r>
              <a:rPr lang="en-VN" dirty="0"/>
              <a:t>Để chạy chương trình:</a:t>
            </a:r>
          </a:p>
          <a:p>
            <a:pPr lvl="1">
              <a:buFont typeface="Wingdings" pitchFamily="2" charset="2"/>
              <a:buChar char="§"/>
            </a:pPr>
            <a:r>
              <a:rPr lang="en-VN" dirty="0"/>
              <a:t>Cài đặt JDK 19</a:t>
            </a:r>
          </a:p>
          <a:p>
            <a:pPr lvl="1">
              <a:buFont typeface="Wingdings" pitchFamily="2" charset="2"/>
              <a:buChar char="§"/>
            </a:pPr>
            <a:r>
              <a:rPr lang="en-VN" dirty="0"/>
              <a:t>Cài đặt MySQL</a:t>
            </a:r>
          </a:p>
          <a:p>
            <a:pPr lvl="1">
              <a:buFont typeface="Wingdings" pitchFamily="2" charset="2"/>
              <a:buChar char="§"/>
            </a:pPr>
            <a:r>
              <a:rPr lang="en-VN" dirty="0"/>
              <a:t>Khởi tạo cơ sở dữ liệu từ file quan_ly_nhan_khau.sql</a:t>
            </a:r>
          </a:p>
          <a:p>
            <a:pPr lvl="1">
              <a:buFont typeface="Wingdings" pitchFamily="2" charset="2"/>
              <a:buChar char="§"/>
            </a:pPr>
            <a:r>
              <a:rPr lang="en-VN" dirty="0"/>
              <a:t>Chạy file ProjectCNPM.jar</a:t>
            </a:r>
          </a:p>
        </p:txBody>
      </p:sp>
    </p:spTree>
    <p:extLst>
      <p:ext uri="{BB962C8B-B14F-4D97-AF65-F5344CB8AC3E}">
        <p14:creationId xmlns:p14="http://schemas.microsoft.com/office/powerpoint/2010/main" val="11521825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1C821E-EC18-4FCC-2C80-42530783F33A}"/>
              </a:ext>
            </a:extLst>
          </p:cNvPr>
          <p:cNvSpPr>
            <a:spLocks noGrp="1"/>
          </p:cNvSpPr>
          <p:nvPr>
            <p:ph type="sldNum" sz="quarter" idx="12"/>
          </p:nvPr>
        </p:nvSpPr>
        <p:spPr/>
        <p:txBody>
          <a:bodyPr/>
          <a:lstStyle/>
          <a:p>
            <a:fld id="{9EA0BE3B-158A-4EDF-80DC-E394A0D1600F}" type="slidenum">
              <a:rPr lang="en-US" smtClean="0"/>
              <a:pPr/>
              <a:t>81</a:t>
            </a:fld>
            <a:endParaRPr lang="en-US"/>
          </a:p>
        </p:txBody>
      </p:sp>
      <p:sp>
        <p:nvSpPr>
          <p:cNvPr id="3" name="Title 2">
            <a:extLst>
              <a:ext uri="{FF2B5EF4-FFF2-40B4-BE49-F238E27FC236}">
                <a16:creationId xmlns:a16="http://schemas.microsoft.com/office/drawing/2014/main" id="{CFD7DEBB-0AFE-98AF-AF2A-DD2D5C314E0B}"/>
              </a:ext>
            </a:extLst>
          </p:cNvPr>
          <p:cNvSpPr>
            <a:spLocks noGrp="1"/>
          </p:cNvSpPr>
          <p:nvPr>
            <p:ph type="title"/>
          </p:nvPr>
        </p:nvSpPr>
        <p:spPr/>
        <p:txBody>
          <a:bodyPr/>
          <a:lstStyle/>
          <a:p>
            <a:r>
              <a:rPr lang="en-VN" dirty="0"/>
              <a:t>Hướng dẫn cài đặt và sử dụng</a:t>
            </a:r>
          </a:p>
        </p:txBody>
      </p:sp>
      <p:pic>
        <p:nvPicPr>
          <p:cNvPr id="5" name="Picture 4" descr="Graphical user interface, text, application&#10;&#10;Description automatically generated">
            <a:extLst>
              <a:ext uri="{FF2B5EF4-FFF2-40B4-BE49-F238E27FC236}">
                <a16:creationId xmlns:a16="http://schemas.microsoft.com/office/drawing/2014/main" id="{3ECDD1B1-564D-AE26-3014-65ABC3EFC215}"/>
              </a:ext>
            </a:extLst>
          </p:cNvPr>
          <p:cNvPicPr>
            <a:picLocks noChangeAspect="1"/>
          </p:cNvPicPr>
          <p:nvPr/>
        </p:nvPicPr>
        <p:blipFill>
          <a:blip r:embed="rId2"/>
          <a:stretch>
            <a:fillRect/>
          </a:stretch>
        </p:blipFill>
        <p:spPr>
          <a:xfrm>
            <a:off x="477554" y="1158765"/>
            <a:ext cx="8188892" cy="4540469"/>
          </a:xfrm>
          <a:prstGeom prst="rect">
            <a:avLst/>
          </a:prstGeom>
        </p:spPr>
      </p:pic>
    </p:spTree>
    <p:extLst>
      <p:ext uri="{BB962C8B-B14F-4D97-AF65-F5344CB8AC3E}">
        <p14:creationId xmlns:p14="http://schemas.microsoft.com/office/powerpoint/2010/main" val="7510483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1C821E-EC18-4FCC-2C80-42530783F33A}"/>
              </a:ext>
            </a:extLst>
          </p:cNvPr>
          <p:cNvSpPr>
            <a:spLocks noGrp="1"/>
          </p:cNvSpPr>
          <p:nvPr>
            <p:ph type="sldNum" sz="quarter" idx="12"/>
          </p:nvPr>
        </p:nvSpPr>
        <p:spPr/>
        <p:txBody>
          <a:bodyPr/>
          <a:lstStyle/>
          <a:p>
            <a:fld id="{9EA0BE3B-158A-4EDF-80DC-E394A0D1600F}" type="slidenum">
              <a:rPr lang="en-US" smtClean="0"/>
              <a:pPr/>
              <a:t>82</a:t>
            </a:fld>
            <a:endParaRPr lang="en-US"/>
          </a:p>
        </p:txBody>
      </p:sp>
      <p:sp>
        <p:nvSpPr>
          <p:cNvPr id="3" name="Title 2">
            <a:extLst>
              <a:ext uri="{FF2B5EF4-FFF2-40B4-BE49-F238E27FC236}">
                <a16:creationId xmlns:a16="http://schemas.microsoft.com/office/drawing/2014/main" id="{CFD7DEBB-0AFE-98AF-AF2A-DD2D5C314E0B}"/>
              </a:ext>
            </a:extLst>
          </p:cNvPr>
          <p:cNvSpPr>
            <a:spLocks noGrp="1"/>
          </p:cNvSpPr>
          <p:nvPr>
            <p:ph type="title"/>
          </p:nvPr>
        </p:nvSpPr>
        <p:spPr/>
        <p:txBody>
          <a:bodyPr/>
          <a:lstStyle/>
          <a:p>
            <a:r>
              <a:rPr lang="en-VN" dirty="0"/>
              <a:t>Hướng dẫn cài đặt và sử dụng</a:t>
            </a:r>
          </a:p>
        </p:txBody>
      </p:sp>
      <p:pic>
        <p:nvPicPr>
          <p:cNvPr id="5" name="Picture 4">
            <a:extLst>
              <a:ext uri="{FF2B5EF4-FFF2-40B4-BE49-F238E27FC236}">
                <a16:creationId xmlns:a16="http://schemas.microsoft.com/office/drawing/2014/main" id="{3ECDD1B1-564D-AE26-3014-65ABC3EFC2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22082" y="1382083"/>
            <a:ext cx="6299835" cy="4093833"/>
          </a:xfrm>
          <a:prstGeom prst="rect">
            <a:avLst/>
          </a:prstGeom>
        </p:spPr>
      </p:pic>
    </p:spTree>
    <p:extLst>
      <p:ext uri="{BB962C8B-B14F-4D97-AF65-F5344CB8AC3E}">
        <p14:creationId xmlns:p14="http://schemas.microsoft.com/office/powerpoint/2010/main" val="17426445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C91F8E-17DF-ACF6-4408-C99D38CA113A}"/>
              </a:ext>
            </a:extLst>
          </p:cNvPr>
          <p:cNvSpPr>
            <a:spLocks noGrp="1"/>
          </p:cNvSpPr>
          <p:nvPr>
            <p:ph type="sldNum" sz="quarter" idx="12"/>
          </p:nvPr>
        </p:nvSpPr>
        <p:spPr/>
        <p:txBody>
          <a:bodyPr/>
          <a:lstStyle/>
          <a:p>
            <a:fld id="{9EA0BE3B-158A-4EDF-80DC-E394A0D1600F}" type="slidenum">
              <a:rPr lang="en-US" smtClean="0"/>
              <a:pPr/>
              <a:t>83</a:t>
            </a:fld>
            <a:endParaRPr lang="en-US"/>
          </a:p>
        </p:txBody>
      </p:sp>
      <p:sp>
        <p:nvSpPr>
          <p:cNvPr id="3" name="Title 2">
            <a:extLst>
              <a:ext uri="{FF2B5EF4-FFF2-40B4-BE49-F238E27FC236}">
                <a16:creationId xmlns:a16="http://schemas.microsoft.com/office/drawing/2014/main" id="{510D2CB3-64B8-C4D2-B526-9EFA4E487114}"/>
              </a:ext>
            </a:extLst>
          </p:cNvPr>
          <p:cNvSpPr>
            <a:spLocks noGrp="1"/>
          </p:cNvSpPr>
          <p:nvPr>
            <p:ph type="title"/>
          </p:nvPr>
        </p:nvSpPr>
        <p:spPr/>
        <p:txBody>
          <a:bodyPr/>
          <a:lstStyle/>
          <a:p>
            <a:r>
              <a:rPr lang="en-VN" dirty="0"/>
              <a:t>Phần 5: kiểm thử chương trình</a:t>
            </a:r>
          </a:p>
        </p:txBody>
      </p:sp>
      <p:sp>
        <p:nvSpPr>
          <p:cNvPr id="4" name="Text Placeholder 3">
            <a:extLst>
              <a:ext uri="{FF2B5EF4-FFF2-40B4-BE49-F238E27FC236}">
                <a16:creationId xmlns:a16="http://schemas.microsoft.com/office/drawing/2014/main" id="{5EF8416C-82DC-E119-98CB-FD3412E6BD28}"/>
              </a:ext>
            </a:extLst>
          </p:cNvPr>
          <p:cNvSpPr>
            <a:spLocks noGrp="1"/>
          </p:cNvSpPr>
          <p:nvPr>
            <p:ph type="body" sz="quarter" idx="13"/>
          </p:nvPr>
        </p:nvSpPr>
        <p:spPr/>
        <p:txBody>
          <a:bodyPr/>
          <a:lstStyle/>
          <a:p>
            <a:r>
              <a:rPr lang="en-VN" dirty="0"/>
              <a:t>Để tạm</a:t>
            </a:r>
          </a:p>
          <a:p>
            <a:endParaRPr lang="en-VN" dirty="0"/>
          </a:p>
        </p:txBody>
      </p:sp>
    </p:spTree>
    <p:extLst>
      <p:ext uri="{BB962C8B-B14F-4D97-AF65-F5344CB8AC3E}">
        <p14:creationId xmlns:p14="http://schemas.microsoft.com/office/powerpoint/2010/main" val="34928412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518D83-0C99-AB01-8C71-679F60421B4D}"/>
              </a:ext>
            </a:extLst>
          </p:cNvPr>
          <p:cNvSpPr>
            <a:spLocks noGrp="1"/>
          </p:cNvSpPr>
          <p:nvPr>
            <p:ph type="sldNum" sz="quarter" idx="12"/>
          </p:nvPr>
        </p:nvSpPr>
        <p:spPr/>
        <p:txBody>
          <a:bodyPr/>
          <a:lstStyle/>
          <a:p>
            <a:fld id="{9EA0BE3B-158A-4EDF-80DC-E394A0D1600F}" type="slidenum">
              <a:rPr lang="en-US" smtClean="0"/>
              <a:pPr/>
              <a:t>84</a:t>
            </a:fld>
            <a:endParaRPr lang="en-US"/>
          </a:p>
        </p:txBody>
      </p:sp>
      <p:sp>
        <p:nvSpPr>
          <p:cNvPr id="3" name="Title 2">
            <a:extLst>
              <a:ext uri="{FF2B5EF4-FFF2-40B4-BE49-F238E27FC236}">
                <a16:creationId xmlns:a16="http://schemas.microsoft.com/office/drawing/2014/main" id="{4533F64C-AFD7-8122-6DC2-95E0EFD72109}"/>
              </a:ext>
            </a:extLst>
          </p:cNvPr>
          <p:cNvSpPr>
            <a:spLocks noGrp="1"/>
          </p:cNvSpPr>
          <p:nvPr>
            <p:ph type="title"/>
          </p:nvPr>
        </p:nvSpPr>
        <p:spPr/>
        <p:txBody>
          <a:bodyPr/>
          <a:lstStyle/>
          <a:p>
            <a:r>
              <a:rPr lang="en-VN" dirty="0"/>
              <a:t>Kết luận</a:t>
            </a:r>
          </a:p>
        </p:txBody>
      </p:sp>
      <p:sp>
        <p:nvSpPr>
          <p:cNvPr id="4" name="Text Placeholder 3">
            <a:extLst>
              <a:ext uri="{FF2B5EF4-FFF2-40B4-BE49-F238E27FC236}">
                <a16:creationId xmlns:a16="http://schemas.microsoft.com/office/drawing/2014/main" id="{0F41A8F9-B4FF-A569-8329-D8917797EA77}"/>
              </a:ext>
            </a:extLst>
          </p:cNvPr>
          <p:cNvSpPr>
            <a:spLocks noGrp="1"/>
          </p:cNvSpPr>
          <p:nvPr>
            <p:ph type="body" sz="quarter" idx="13"/>
          </p:nvPr>
        </p:nvSpPr>
        <p:spPr/>
        <p:txBody>
          <a:bodyPr/>
          <a:lstStyle/>
          <a:p>
            <a:r>
              <a:rPr lang="en-VN" dirty="0"/>
              <a:t>Hoàn thành phần mềm với đầy đủ các công đoạn, học được cách tiếp cận mới trong thiết kế xây dựng phần mềm</a:t>
            </a:r>
          </a:p>
          <a:p>
            <a:endParaRPr lang="en-VN" dirty="0"/>
          </a:p>
          <a:p>
            <a:r>
              <a:rPr lang="en-VN" dirty="0"/>
              <a:t>Ưu điểm: </a:t>
            </a:r>
            <a:r>
              <a:rPr lang="vi-VN" dirty="0"/>
              <a:t>Giao diện người dùng thân thiện và đáp ứng được các yêu cầu đề ra ban đầu</a:t>
            </a:r>
          </a:p>
          <a:p>
            <a:r>
              <a:rPr lang="vi-VN" dirty="0"/>
              <a:t>Nhược điểm: thiếu thiết kế chuẩn để mã </a:t>
            </a:r>
            <a:r>
              <a:rPr lang="vi-VN"/>
              <a:t>nguồn sạch</a:t>
            </a:r>
            <a:endParaRPr lang="vi-VN" dirty="0"/>
          </a:p>
          <a:p>
            <a:endParaRPr lang="vi-VN" dirty="0"/>
          </a:p>
          <a:p>
            <a:pPr marL="0" indent="0">
              <a:buNone/>
            </a:pPr>
            <a:endParaRPr lang="en-VN" dirty="0"/>
          </a:p>
        </p:txBody>
      </p:sp>
    </p:spTree>
    <p:extLst>
      <p:ext uri="{BB962C8B-B14F-4D97-AF65-F5344CB8AC3E}">
        <p14:creationId xmlns:p14="http://schemas.microsoft.com/office/powerpoint/2010/main" val="11296758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85</a:t>
            </a:fld>
            <a:endParaRPr lang="en-US"/>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a:t>THANK YOU !</a:t>
            </a:r>
          </a:p>
        </p:txBody>
      </p:sp>
    </p:spTree>
    <p:extLst>
      <p:ext uri="{BB962C8B-B14F-4D97-AF65-F5344CB8AC3E}">
        <p14:creationId xmlns:p14="http://schemas.microsoft.com/office/powerpoint/2010/main" val="2830535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1C80D2-DAD2-723B-0593-8126008818A5}"/>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3" name="Title 2">
            <a:extLst>
              <a:ext uri="{FF2B5EF4-FFF2-40B4-BE49-F238E27FC236}">
                <a16:creationId xmlns:a16="http://schemas.microsoft.com/office/drawing/2014/main" id="{141C8FDB-661A-D8C6-40B3-0D7FC6E70760}"/>
              </a:ext>
            </a:extLst>
          </p:cNvPr>
          <p:cNvSpPr>
            <a:spLocks noGrp="1"/>
          </p:cNvSpPr>
          <p:nvPr>
            <p:ph type="title"/>
          </p:nvPr>
        </p:nvSpPr>
        <p:spPr/>
        <p:txBody>
          <a:bodyPr/>
          <a:lstStyle/>
          <a:p>
            <a:r>
              <a:rPr lang="vi-VN" dirty="0"/>
              <a:t>Khảo sát bài toán (Tuấn sửa)</a:t>
            </a:r>
            <a:endParaRPr lang="en-US" dirty="0"/>
          </a:p>
        </p:txBody>
      </p:sp>
      <p:sp>
        <p:nvSpPr>
          <p:cNvPr id="4" name="Text Placeholder 3">
            <a:extLst>
              <a:ext uri="{FF2B5EF4-FFF2-40B4-BE49-F238E27FC236}">
                <a16:creationId xmlns:a16="http://schemas.microsoft.com/office/drawing/2014/main" id="{70B14807-E471-2BEB-0BF4-BCA46D982395}"/>
              </a:ext>
            </a:extLst>
          </p:cNvPr>
          <p:cNvSpPr>
            <a:spLocks noGrp="1"/>
          </p:cNvSpPr>
          <p:nvPr>
            <p:ph type="body" sz="quarter" idx="13"/>
          </p:nvPr>
        </p:nvSpPr>
        <p:spPr>
          <a:xfrm>
            <a:off x="235076" y="1088136"/>
            <a:ext cx="8673973" cy="5007864"/>
          </a:xfrm>
        </p:spPr>
        <p:txBody>
          <a:bodyPr/>
          <a:lstStyle/>
          <a:p>
            <a:pPr marL="457200" indent="-457200">
              <a:buFont typeface="+mj-lt"/>
              <a:buAutoNum type="arabicPeriod"/>
            </a:pPr>
            <a:r>
              <a:rPr lang="vi-VN" sz="3200" dirty="0"/>
              <a:t>Mô tả yêu cầu bài toán</a:t>
            </a:r>
          </a:p>
          <a:p>
            <a:pPr marL="457200" indent="-457200">
              <a:buFont typeface="+mj-lt"/>
              <a:buAutoNum type="arabicPeriod"/>
            </a:pPr>
            <a:endParaRPr lang="vi-VN" sz="3200" dirty="0"/>
          </a:p>
          <a:p>
            <a:pPr algn="just" rtl="0" fontAlgn="base"/>
            <a:r>
              <a:rPr lang="vi-VN" sz="2400" b="0" i="0" dirty="0">
                <a:solidFill>
                  <a:srgbClr val="000000"/>
                </a:solidFill>
                <a:effectLst/>
              </a:rPr>
              <a:t>Phần mềm gồm 2 chức năng chính: quản lý thông tin hộ khẩu, nhân khẩu và quản lý thông tin phòng tránh Covid-19. Các chức năng con bao gồm ghi nhận thông tin, tìm kiếm và thống kê thông tin, hỗ trợ cán bộ quản lý tổ dân phố trong việc quản lý và nắm bắt tình hình địa phương.</a:t>
            </a:r>
          </a:p>
        </p:txBody>
      </p:sp>
    </p:spTree>
    <p:extLst>
      <p:ext uri="{BB962C8B-B14F-4D97-AF65-F5344CB8AC3E}">
        <p14:creationId xmlns:p14="http://schemas.microsoft.com/office/powerpoint/2010/main" val="664455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TotalTime>
  <Words>1718</Words>
  <Application>Microsoft Macintosh PowerPoint</Application>
  <PresentationFormat>On-screen Show (4:3)</PresentationFormat>
  <Paragraphs>284</Paragraphs>
  <Slides>85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Arial</vt:lpstr>
      <vt:lpstr>Calibri</vt:lpstr>
      <vt:lpstr>Calibri Light</vt:lpstr>
      <vt:lpstr>Lato</vt:lpstr>
      <vt:lpstr>Wingdings</vt:lpstr>
      <vt:lpstr>Office Theme</vt:lpstr>
      <vt:lpstr>PowerPoint Presentation</vt:lpstr>
      <vt:lpstr>PowerPoint Presentation</vt:lpstr>
      <vt:lpstr>Nhóm 4</vt:lpstr>
      <vt:lpstr>Mục lục</vt:lpstr>
      <vt:lpstr>Mục lục</vt:lpstr>
      <vt:lpstr>Khảo sát bài toán</vt:lpstr>
      <vt:lpstr>Khảo sát bài toán (Tuấn sửa)</vt:lpstr>
      <vt:lpstr>Khảo sát bài toán</vt:lpstr>
      <vt:lpstr>Khảo sát bài toán (Tuấn sửa)</vt:lpstr>
      <vt:lpstr>Khảo sát bài toán</vt:lpstr>
      <vt:lpstr>Khảo sát bài toán</vt:lpstr>
      <vt:lpstr>Khảo sát bài toán</vt:lpstr>
      <vt:lpstr>Khảo sát bài toán</vt:lpstr>
      <vt:lpstr>Đặc tả yêu cầu bài toán</vt:lpstr>
      <vt:lpstr>PowerPoint Presentation</vt:lpstr>
      <vt:lpstr>Phân tích yêu cầu chức năng hệ thống</vt:lpstr>
      <vt:lpstr>Phân tích yêu cầu chức năng hệ thống</vt:lpstr>
      <vt:lpstr>Xây dựng biểu đồ use case</vt:lpstr>
      <vt:lpstr>Xây dựng biểu đồ use case</vt:lpstr>
      <vt:lpstr>Xây dựng biểu đồ use case</vt:lpstr>
      <vt:lpstr>Xây dựng biểu đồ use case</vt:lpstr>
      <vt:lpstr>Xây dựng biểu đồ use case</vt:lpstr>
      <vt:lpstr>Xây dựng biểu đồ use case</vt:lpstr>
      <vt:lpstr>Xây dựng biểu đồ use case</vt:lpstr>
      <vt:lpstr>Xây dựng biểu đồ use case</vt:lpstr>
      <vt:lpstr>Đặc tả ca sử dụng</vt:lpstr>
      <vt:lpstr>Đặc tả yêu cầu phi chức năng</vt:lpstr>
      <vt:lpstr>Đặc tả yêu cầu phi chức năng</vt:lpstr>
      <vt:lpstr>Xác định các lớp phân tích </vt:lpstr>
      <vt:lpstr>UC01 Đăng nhập</vt:lpstr>
      <vt:lpstr>UC02 Đăng xuất</vt:lpstr>
      <vt:lpstr>UC03 Tạo mới sổ hộ khẩu</vt:lpstr>
      <vt:lpstr>UC05 Thay đổi thông tin cả hộ</vt:lpstr>
      <vt:lpstr>UC06 Tách hộ từ hộ khẩu đã có</vt:lpstr>
      <vt:lpstr>UC07 Thêm nhân khẩu</vt:lpstr>
      <vt:lpstr>UC08 Thay đổi thông tin nhân khẩu</vt:lpstr>
      <vt:lpstr>UC09 Cấp khai báo tạm trú/tạm vắng</vt:lpstr>
      <vt:lpstr>UC10 Tìm kiếm hộ khẩu</vt:lpstr>
      <vt:lpstr>UC11 Tìm kiếm nhân khẩu</vt:lpstr>
      <vt:lpstr>UC12 Thống kê theo giới tính</vt:lpstr>
      <vt:lpstr>UC13 Thống kê theo độ tuổi</vt:lpstr>
      <vt:lpstr>UC14 Thống kê theo khoảng thời gian</vt:lpstr>
      <vt:lpstr>UC15 Thống kê tạm trú, tạm vắng</vt:lpstr>
      <vt:lpstr>UC16 Thêm người mắc Covid</vt:lpstr>
      <vt:lpstr>UC17 Cập nhật trạng thái</vt:lpstr>
      <vt:lpstr>UC18 Thống kê theo độ tuổi</vt:lpstr>
      <vt:lpstr>UC19 Thống kê theo khoảng thời gian</vt:lpstr>
      <vt:lpstr>UC20 Thống kê số ca mắc</vt:lpstr>
      <vt:lpstr>UC21 Thống kê số ca khỏi bệnh</vt:lpstr>
      <vt:lpstr>Biểu đồ trình tự </vt:lpstr>
      <vt:lpstr>UC01 Đăng nhập</vt:lpstr>
      <vt:lpstr>UC02 Đăng xuất</vt:lpstr>
      <vt:lpstr>UC03 Tạo mới sổ hộ khẩu</vt:lpstr>
      <vt:lpstr>UC05 Thay đổi thông tin cả hộ</vt:lpstr>
      <vt:lpstr>UC06 Tách hộ từ hộ khẩu đã có</vt:lpstr>
      <vt:lpstr>UC07 Thêm nhân khẩu</vt:lpstr>
      <vt:lpstr>UC08 Thay đổi thông tin nhân khẩu</vt:lpstr>
      <vt:lpstr>UC09 Cấp khai báo tạm trú/tạm vắng</vt:lpstr>
      <vt:lpstr>UC10 Tìm kiếm hộ khẩu</vt:lpstr>
      <vt:lpstr>UC11 Tìm kiếm nhân khẩu</vt:lpstr>
      <vt:lpstr>UC12 Thống kê theo giới tính</vt:lpstr>
      <vt:lpstr>UC13 Thống kê theo độ tuổi</vt:lpstr>
      <vt:lpstr>UC14 Thống kê theo khoảng thời gian</vt:lpstr>
      <vt:lpstr>UC15 Thống kê tạm trú, tạm vắng</vt:lpstr>
      <vt:lpstr>UC16 Thêm người mắc Covid</vt:lpstr>
      <vt:lpstr>UC17 Cập nhật trạng thái</vt:lpstr>
      <vt:lpstr>UC18 Thống kê theo độ tuổi</vt:lpstr>
      <vt:lpstr>UC19 Thống kê theo khoảng thời gian</vt:lpstr>
      <vt:lpstr>UC20 Thống kê số ca mắc</vt:lpstr>
      <vt:lpstr>UC21 Thống kê số ca khỏi bệnh</vt:lpstr>
      <vt:lpstr>Biểu đồ các lớp phân tích</vt:lpstr>
      <vt:lpstr>Đăng nhập, đăng xuất</vt:lpstr>
      <vt:lpstr>Quản lý hộ khẩu</vt:lpstr>
      <vt:lpstr>Quản lý nhân khẩu</vt:lpstr>
      <vt:lpstr>Quản lý thông tin Covid</vt:lpstr>
      <vt:lpstr>Biểu đồ ERD </vt:lpstr>
      <vt:lpstr>Biểu đồ ERD </vt:lpstr>
      <vt:lpstr>Phần 4: Xây dựng chương trình</vt:lpstr>
      <vt:lpstr>Công cụ và thư viện sử dụng</vt:lpstr>
      <vt:lpstr>Hướng dẫn cài đặt và sử dụng</vt:lpstr>
      <vt:lpstr>Hướng dẫn cài đặt và sử dụng</vt:lpstr>
      <vt:lpstr>Hướng dẫn cài đặt và sử dụng</vt:lpstr>
      <vt:lpstr>Phần 5: kiểm thử chương trình</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Phan Minh Anh Tuan 20205227</cp:lastModifiedBy>
  <cp:revision>2</cp:revision>
  <dcterms:created xsi:type="dcterms:W3CDTF">2021-05-28T04:32:29Z</dcterms:created>
  <dcterms:modified xsi:type="dcterms:W3CDTF">2023-02-13T01:54:19Z</dcterms:modified>
</cp:coreProperties>
</file>